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1" r:id="rId3"/>
  </p:sldMasterIdLst>
  <p:notesMasterIdLst>
    <p:notesMasterId r:id="rId32"/>
  </p:notesMasterIdLst>
  <p:sldIdLst>
    <p:sldId id="264" r:id="rId4"/>
    <p:sldId id="265" r:id="rId5"/>
    <p:sldId id="318" r:id="rId6"/>
    <p:sldId id="299" r:id="rId7"/>
    <p:sldId id="321" r:id="rId8"/>
    <p:sldId id="333" r:id="rId9"/>
    <p:sldId id="301" r:id="rId10"/>
    <p:sldId id="326" r:id="rId11"/>
    <p:sldId id="296" r:id="rId12"/>
    <p:sldId id="298" r:id="rId13"/>
    <p:sldId id="297" r:id="rId14"/>
    <p:sldId id="327" r:id="rId15"/>
    <p:sldId id="328" r:id="rId16"/>
    <p:sldId id="300" r:id="rId17"/>
    <p:sldId id="311" r:id="rId18"/>
    <p:sldId id="274" r:id="rId19"/>
    <p:sldId id="325" r:id="rId20"/>
    <p:sldId id="324" r:id="rId21"/>
    <p:sldId id="276" r:id="rId22"/>
    <p:sldId id="303" r:id="rId23"/>
    <p:sldId id="305" r:id="rId24"/>
    <p:sldId id="306" r:id="rId25"/>
    <p:sldId id="330" r:id="rId26"/>
    <p:sldId id="331" r:id="rId27"/>
    <p:sldId id="332" r:id="rId28"/>
    <p:sldId id="334" r:id="rId29"/>
    <p:sldId id="290" r:id="rId30"/>
    <p:sldId id="317" r:id="rId31"/>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933">
          <p15:clr>
            <a:srgbClr val="A4A3A4"/>
          </p15:clr>
        </p15:guide>
        <p15:guide id="2" orient="horz" pos="482">
          <p15:clr>
            <a:srgbClr val="A4A3A4"/>
          </p15:clr>
        </p15:guide>
        <p15:guide id="3" orient="horz" pos="4156">
          <p15:clr>
            <a:srgbClr val="A4A3A4"/>
          </p15:clr>
        </p15:guide>
        <p15:guide id="4" orient="horz" pos="294">
          <p15:clr>
            <a:srgbClr val="A4A3A4"/>
          </p15:clr>
        </p15:guide>
        <p15:guide id="5" orient="horz" pos="1752">
          <p15:clr>
            <a:srgbClr val="A4A3A4"/>
          </p15:clr>
        </p15:guide>
        <p15:guide id="6" orient="horz" pos="754">
          <p15:clr>
            <a:srgbClr val="A4A3A4"/>
          </p15:clr>
        </p15:guide>
        <p15:guide id="7" orient="horz" pos="3986">
          <p15:clr>
            <a:srgbClr val="A4A3A4"/>
          </p15:clr>
        </p15:guide>
        <p15:guide id="8" pos="431">
          <p15:clr>
            <a:srgbClr val="A4A3A4"/>
          </p15:clr>
        </p15:guide>
        <p15:guide id="9" pos="204">
          <p15:clr>
            <a:srgbClr val="A4A3A4"/>
          </p15:clr>
        </p15:guide>
        <p15:guide id="10" pos="5602">
          <p15:clr>
            <a:srgbClr val="A4A3A4"/>
          </p15:clr>
        </p15:guide>
        <p15:guide id="11" pos="2880">
          <p15:clr>
            <a:srgbClr val="A4A3A4"/>
          </p15:clr>
        </p15:guide>
        <p15:guide id="12" pos="2846">
          <p15:clr>
            <a:srgbClr val="A4A3A4"/>
          </p15:clr>
        </p15:guide>
        <p15:guide id="13" pos="2914">
          <p15:clr>
            <a:srgbClr val="A4A3A4"/>
          </p15:clr>
        </p15:guide>
        <p15:guide id="14" pos="529">
          <p15:clr>
            <a:srgbClr val="A4A3A4"/>
          </p15:clr>
        </p15:guide>
        <p15:guide id="15" pos="11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FFFFFF"/>
    <a:srgbClr val="CD2A1D"/>
    <a:srgbClr val="6E6E6E"/>
    <a:srgbClr val="D52B1E"/>
    <a:srgbClr val="E0E0E0"/>
    <a:srgbClr val="DEDEDE"/>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9" autoAdjust="0"/>
    <p:restoredTop sz="79150" autoAdjust="0"/>
  </p:normalViewPr>
  <p:slideViewPr>
    <p:cSldViewPr>
      <p:cViewPr varScale="1">
        <p:scale>
          <a:sx n="52" d="100"/>
          <a:sy n="52" d="100"/>
        </p:scale>
        <p:origin x="1638" y="90"/>
      </p:cViewPr>
      <p:guideLst>
        <p:guide orient="horz" pos="1933"/>
        <p:guide orient="horz" pos="482"/>
        <p:guide orient="horz" pos="4156"/>
        <p:guide orient="horz" pos="294"/>
        <p:guide orient="horz" pos="1752"/>
        <p:guide orient="horz" pos="754"/>
        <p:guide orient="horz" pos="3986"/>
        <p:guide pos="431"/>
        <p:guide pos="204"/>
        <p:guide pos="5602"/>
        <p:guide pos="2880"/>
        <p:guide pos="2846"/>
        <p:guide pos="2914"/>
        <p:guide pos="529"/>
        <p:guide pos="11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C7D200-5B5D-4A40-8E9F-202603180C70}"/>
              </a:ext>
            </a:extLst>
          </p:cNvPr>
          <p:cNvSpPr>
            <a:spLocks noGrp="1"/>
          </p:cNvSpPr>
          <p:nvPr>
            <p:ph type="hdr" sz="quarter"/>
          </p:nvPr>
        </p:nvSpPr>
        <p:spPr>
          <a:xfrm>
            <a:off x="0" y="0"/>
            <a:ext cx="2773363" cy="434975"/>
          </a:xfrm>
          <a:prstGeom prst="rect">
            <a:avLst/>
          </a:prstGeom>
        </p:spPr>
        <p:txBody>
          <a:bodyPr vert="horz" wrap="square" lIns="86210" tIns="43105" rIns="86210" bIns="43105" numCol="1" anchor="t" anchorCtr="0" compatLnSpc="1">
            <a:prstTxWarp prst="textNoShape">
              <a:avLst/>
            </a:prstTxWarp>
          </a:bodyPr>
          <a:lstStyle>
            <a:lvl1pPr>
              <a:defRPr sz="11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283FB5B4-B4F6-4EE5-AC53-4F4616C35F02}"/>
              </a:ext>
            </a:extLst>
          </p:cNvPr>
          <p:cNvSpPr>
            <a:spLocks noGrp="1"/>
          </p:cNvSpPr>
          <p:nvPr>
            <p:ph type="dt" idx="1"/>
          </p:nvPr>
        </p:nvSpPr>
        <p:spPr>
          <a:xfrm>
            <a:off x="3625850" y="0"/>
            <a:ext cx="2773363" cy="434975"/>
          </a:xfrm>
          <a:prstGeom prst="rect">
            <a:avLst/>
          </a:prstGeom>
        </p:spPr>
        <p:txBody>
          <a:bodyPr vert="horz" wrap="square" lIns="86210" tIns="43105" rIns="86210" bIns="43105" numCol="1" anchor="t" anchorCtr="0" compatLnSpc="1">
            <a:prstTxWarp prst="textNoShape">
              <a:avLst/>
            </a:prstTxWarp>
          </a:bodyPr>
          <a:lstStyle>
            <a:lvl1pPr algn="r">
              <a:defRPr sz="1100">
                <a:latin typeface="Calibri" charset="0"/>
                <a:ea typeface="ＭＳ Ｐゴシック" charset="-128"/>
              </a:defRPr>
            </a:lvl1pPr>
          </a:lstStyle>
          <a:p>
            <a:pPr>
              <a:defRPr/>
            </a:pPr>
            <a:fld id="{22E7FD7E-E86D-4309-9CA7-81071CBEF1E5}" type="datetime1">
              <a:rPr lang="en-US"/>
              <a:pPr>
                <a:defRPr/>
              </a:pPr>
              <a:t>2/19/2020</a:t>
            </a:fld>
            <a:endParaRPr lang="en-US"/>
          </a:p>
        </p:txBody>
      </p:sp>
      <p:sp>
        <p:nvSpPr>
          <p:cNvPr id="4" name="Slide Image Placeholder 3">
            <a:extLst>
              <a:ext uri="{FF2B5EF4-FFF2-40B4-BE49-F238E27FC236}">
                <a16:creationId xmlns:a16="http://schemas.microsoft.com/office/drawing/2014/main" id="{20F72F83-0598-42AF-900B-D5591FA4A2E9}"/>
              </a:ext>
            </a:extLst>
          </p:cNvPr>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wrap="square" lIns="86210" tIns="43105" rIns="86210" bIns="43105"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14C9A23D-DA7F-4CEC-A5BA-960EEABBF63B}"/>
              </a:ext>
            </a:extLst>
          </p:cNvPr>
          <p:cNvSpPr>
            <a:spLocks noGrp="1"/>
          </p:cNvSpPr>
          <p:nvPr>
            <p:ph type="body" sz="quarter" idx="3"/>
          </p:nvPr>
        </p:nvSpPr>
        <p:spPr>
          <a:xfrm>
            <a:off x="639763" y="4125913"/>
            <a:ext cx="5121275" cy="3910012"/>
          </a:xfrm>
          <a:prstGeom prst="rect">
            <a:avLst/>
          </a:prstGeom>
        </p:spPr>
        <p:txBody>
          <a:bodyPr vert="horz" lIns="86210" tIns="43105" rIns="86210" bIns="4310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90D46E-494F-48E8-8215-3C0A083B9B6A}"/>
              </a:ext>
            </a:extLst>
          </p:cNvPr>
          <p:cNvSpPr>
            <a:spLocks noGrp="1"/>
          </p:cNvSpPr>
          <p:nvPr>
            <p:ph type="ftr" sz="quarter" idx="4"/>
          </p:nvPr>
        </p:nvSpPr>
        <p:spPr>
          <a:xfrm>
            <a:off x="0" y="8250238"/>
            <a:ext cx="2773363" cy="434975"/>
          </a:xfrm>
          <a:prstGeom prst="rect">
            <a:avLst/>
          </a:prstGeom>
        </p:spPr>
        <p:txBody>
          <a:bodyPr vert="horz" wrap="square" lIns="86210" tIns="43105" rIns="86210" bIns="43105" numCol="1" anchor="b" anchorCtr="0" compatLnSpc="1">
            <a:prstTxWarp prst="textNoShape">
              <a:avLst/>
            </a:prstTxWarp>
          </a:bodyPr>
          <a:lstStyle>
            <a:lvl1pPr>
              <a:defRPr sz="11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C6B14C68-70A7-4AE0-906D-6DC5DEF7315B}"/>
              </a:ext>
            </a:extLst>
          </p:cNvPr>
          <p:cNvSpPr>
            <a:spLocks noGrp="1"/>
          </p:cNvSpPr>
          <p:nvPr>
            <p:ph type="sldNum" sz="quarter" idx="5"/>
          </p:nvPr>
        </p:nvSpPr>
        <p:spPr>
          <a:xfrm>
            <a:off x="3625850" y="8250238"/>
            <a:ext cx="2773363" cy="434975"/>
          </a:xfrm>
          <a:prstGeom prst="rect">
            <a:avLst/>
          </a:prstGeom>
        </p:spPr>
        <p:txBody>
          <a:bodyPr vert="horz" wrap="square" lIns="86210" tIns="43105" rIns="86210" bIns="43105" numCol="1" anchor="b" anchorCtr="0" compatLnSpc="1">
            <a:prstTxWarp prst="textNoShape">
              <a:avLst/>
            </a:prstTxWarp>
          </a:bodyPr>
          <a:lstStyle>
            <a:lvl1pPr algn="r">
              <a:defRPr sz="1100">
                <a:latin typeface="Calibri" panose="020F0502020204030204" pitchFamily="34" charset="0"/>
              </a:defRPr>
            </a:lvl1pPr>
          </a:lstStyle>
          <a:p>
            <a:fld id="{8BEC19CF-1811-47E8-B864-A4ABEBB6902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Johari_window"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medium.com/personal-growth/being-authentic-in-a-fake-world-8458f240a227"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anxiet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accipio.com/eleadership/mod/url/view.php?id=879" TargetMode="External"/><Relationship Id="rId4" Type="http://schemas.openxmlformats.org/officeDocument/2006/relationships/hyperlink" Target="https://psychcentral.com/depress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eaLnBrk="1" hangingPunct="1">
              <a:lnSpc>
                <a:spcPct val="150000"/>
              </a:lnSpc>
              <a:buNone/>
              <a:tabLst>
                <a:tab pos="2778125" algn="l"/>
              </a:tabLst>
            </a:pPr>
            <a:r>
              <a:rPr lang="en-US" dirty="0"/>
              <a:t>Self-leadership is an important topic in today´s complex and dynamic work environment. </a:t>
            </a:r>
          </a:p>
          <a:p>
            <a:pPr marL="0" indent="0" eaLnBrk="1" hangingPunct="1">
              <a:lnSpc>
                <a:spcPct val="150000"/>
              </a:lnSpc>
              <a:buNone/>
              <a:tabLst>
                <a:tab pos="2778125" algn="l"/>
              </a:tabLst>
            </a:pPr>
            <a:endParaRPr lang="en-US" dirty="0"/>
          </a:p>
          <a:p>
            <a:pPr marL="0" indent="0" eaLnBrk="1" hangingPunct="1">
              <a:lnSpc>
                <a:spcPct val="150000"/>
              </a:lnSpc>
              <a:buNone/>
              <a:tabLst>
                <a:tab pos="2778125" algn="l"/>
              </a:tabLst>
            </a:pPr>
            <a:r>
              <a:rPr lang="en-US" dirty="0"/>
              <a:t>The aim of the webinar is to enable practitioners to gain an awareness of self-leadership and how to cultivate self-leadership aligned to your own values and the values of the social work profession. </a:t>
            </a:r>
            <a:endParaRPr lang="en-US" altLang="en-US" dirty="0">
              <a:ea typeface="ＭＳ Ｐゴシック" panose="020B0600070205080204" pitchFamily="34" charset="-128"/>
            </a:endParaRPr>
          </a:p>
          <a:p>
            <a:pPr>
              <a:lnSpc>
                <a:spcPct val="100000"/>
              </a:lnSpc>
            </a:pPr>
            <a:br>
              <a:rPr lang="en-GB" dirty="0"/>
            </a:br>
            <a:r>
              <a:rPr lang="en-US" dirty="0"/>
              <a:t>We will consider why self-leadership is important in your personal and professional development as a social worker and what helps to shape your leadership style. </a:t>
            </a:r>
          </a:p>
          <a:p>
            <a:pPr>
              <a:lnSpc>
                <a:spcPct val="100000"/>
              </a:lnSpc>
            </a:pPr>
            <a:endParaRPr lang="en-US" dirty="0"/>
          </a:p>
          <a:p>
            <a:pPr>
              <a:lnSpc>
                <a:spcPct val="100000"/>
              </a:lnSpc>
            </a:pPr>
            <a:r>
              <a:rPr lang="en-US" dirty="0"/>
              <a:t>Self-leadership has been shown to result in greater career success and job satisfaction. </a:t>
            </a:r>
          </a:p>
          <a:p>
            <a:pPr>
              <a:lnSpc>
                <a:spcPct val="100000"/>
              </a:lnSpc>
            </a:pPr>
            <a:endParaRPr lang="en-US" dirty="0"/>
          </a:p>
          <a:p>
            <a:pPr>
              <a:lnSpc>
                <a:spcPct val="100000"/>
              </a:lnSpc>
            </a:pPr>
            <a:r>
              <a:rPr lang="en-US" dirty="0"/>
              <a:t>We will discuss what effective self-leadership looks like and how to grow your potential as a leader by effectively leading yourself</a:t>
            </a:r>
            <a:endParaRPr lang="en-GB" dirty="0"/>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2</a:t>
            </a:fld>
            <a:endParaRPr lang="en-US" altLang="en-US"/>
          </a:p>
        </p:txBody>
      </p:sp>
    </p:spTree>
    <p:extLst>
      <p:ext uri="{BB962C8B-B14F-4D97-AF65-F5344CB8AC3E}">
        <p14:creationId xmlns:p14="http://schemas.microsoft.com/office/powerpoint/2010/main" val="303832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12</a:t>
            </a:fld>
            <a:endParaRPr lang="en-US" altLang="en-US"/>
          </a:p>
        </p:txBody>
      </p:sp>
    </p:spTree>
    <p:extLst>
      <p:ext uri="{BB962C8B-B14F-4D97-AF65-F5344CB8AC3E}">
        <p14:creationId xmlns:p14="http://schemas.microsoft.com/office/powerpoint/2010/main" val="320719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skill for a Leader to continue growing is self-awareness. Self-awareness allows leaders to be conscious of their own strengths and weaknesses to develop plans for personal and professional development</a:t>
            </a:r>
            <a:r>
              <a:rPr lang="en-US" sz="2800" dirty="0"/>
              <a:t>.</a:t>
            </a:r>
          </a:p>
          <a:p>
            <a:r>
              <a:rPr lang="en-US" sz="2000" b="1" u="sng" dirty="0"/>
              <a:t>There are 4 types of Leadership awareness: </a:t>
            </a:r>
          </a:p>
          <a:p>
            <a:pPr marL="852487" lvl="2" indent="-457200">
              <a:buFont typeface="+mj-lt"/>
              <a:buAutoNum type="arabicPeriod"/>
            </a:pPr>
            <a:r>
              <a:rPr lang="en-US" dirty="0">
                <a:solidFill>
                  <a:schemeClr val="accent1">
                    <a:lumMod val="95000"/>
                    <a:lumOff val="5000"/>
                  </a:schemeClr>
                </a:solidFill>
              </a:rPr>
              <a:t>Known strengths, </a:t>
            </a:r>
          </a:p>
          <a:p>
            <a:pPr marL="852487" lvl="2" indent="-457200">
              <a:buFont typeface="+mj-lt"/>
              <a:buAutoNum type="arabicPeriod"/>
            </a:pPr>
            <a:r>
              <a:rPr lang="en-US" dirty="0">
                <a:solidFill>
                  <a:schemeClr val="accent1">
                    <a:lumMod val="95000"/>
                    <a:lumOff val="5000"/>
                  </a:schemeClr>
                </a:solidFill>
              </a:rPr>
              <a:t>Unknown strengths, </a:t>
            </a:r>
          </a:p>
          <a:p>
            <a:pPr marL="852487" lvl="2" indent="-457200">
              <a:buFont typeface="+mj-lt"/>
              <a:buAutoNum type="arabicPeriod"/>
            </a:pPr>
            <a:r>
              <a:rPr lang="en-US" dirty="0">
                <a:solidFill>
                  <a:schemeClr val="accent1">
                    <a:lumMod val="95000"/>
                    <a:lumOff val="5000"/>
                  </a:schemeClr>
                </a:solidFill>
              </a:rPr>
              <a:t>Known weaknesses</a:t>
            </a:r>
          </a:p>
          <a:p>
            <a:pPr marL="852487" lvl="2" indent="-457200">
              <a:buFont typeface="+mj-lt"/>
              <a:buAutoNum type="arabicPeriod"/>
            </a:pPr>
            <a:r>
              <a:rPr lang="en-US" dirty="0">
                <a:solidFill>
                  <a:schemeClr val="accent1">
                    <a:lumMod val="95000"/>
                    <a:lumOff val="5000"/>
                  </a:schemeClr>
                </a:solidFill>
              </a:rPr>
              <a:t>The Blind spots. </a:t>
            </a:r>
            <a:endParaRPr lang="en-US" sz="2400" dirty="0">
              <a:solidFill>
                <a:schemeClr val="accent1">
                  <a:lumMod val="95000"/>
                  <a:lumOff val="5000"/>
                </a:schemeClr>
              </a:solidFill>
            </a:endParaRPr>
          </a:p>
          <a:p>
            <a:pPr marL="395287" lvl="2" indent="0">
              <a:buNone/>
            </a:pPr>
            <a:r>
              <a:rPr lang="en-US" sz="1800" dirty="0">
                <a:solidFill>
                  <a:schemeClr val="accent1">
                    <a:lumMod val="95000"/>
                    <a:lumOff val="5000"/>
                  </a:schemeClr>
                </a:solidFill>
              </a:rPr>
              <a:t>blind spots are the inner barriers you don’t see. They’re the stories you tell yourself that hold you back. Part of your role as a leader is to identify your blind spots</a:t>
            </a:r>
            <a:endParaRPr lang="en-GB" sz="1800" dirty="0">
              <a:solidFill>
                <a:schemeClr val="accent1">
                  <a:lumMod val="95000"/>
                  <a:lumOff val="5000"/>
                </a:schemeClr>
              </a:solidFill>
            </a:endParaRPr>
          </a:p>
          <a:p>
            <a:pPr marL="171450" indent="-171450">
              <a:lnSpc>
                <a:spcPct val="100000"/>
              </a:lnSpc>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14</a:t>
            </a:fld>
            <a:endParaRPr lang="en-US" altLang="en-US"/>
          </a:p>
        </p:txBody>
      </p:sp>
    </p:spTree>
    <p:extLst>
      <p:ext uri="{BB962C8B-B14F-4D97-AF65-F5344CB8AC3E}">
        <p14:creationId xmlns:p14="http://schemas.microsoft.com/office/powerpoint/2010/main" val="421033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ＭＳ Ｐゴシック" charset="-128"/>
                <a:cs typeface="+mn-cs"/>
              </a:rPr>
              <a:t>Our blind spots lie at the intersection of how </a:t>
            </a:r>
            <a:r>
              <a:rPr lang="en-US" sz="1200" b="0" i="1" kern="1200" dirty="0">
                <a:solidFill>
                  <a:schemeClr val="tx1"/>
                </a:solidFill>
                <a:effectLst/>
                <a:latin typeface="+mn-lt"/>
                <a:ea typeface="ＭＳ Ｐゴシック" charset="-128"/>
                <a:cs typeface="+mn-cs"/>
              </a:rPr>
              <a:t>we</a:t>
            </a:r>
            <a:r>
              <a:rPr lang="en-US" sz="1200" b="0" i="0" kern="1200" dirty="0">
                <a:solidFill>
                  <a:schemeClr val="tx1"/>
                </a:solidFill>
                <a:effectLst/>
                <a:latin typeface="+mn-lt"/>
                <a:ea typeface="ＭＳ Ｐゴシック" charset="-128"/>
                <a:cs typeface="+mn-cs"/>
              </a:rPr>
              <a:t> perceive ourselves and how </a:t>
            </a:r>
            <a:r>
              <a:rPr lang="en-US" sz="1200" b="0" i="1" kern="1200" dirty="0">
                <a:solidFill>
                  <a:schemeClr val="tx1"/>
                </a:solidFill>
                <a:effectLst/>
                <a:latin typeface="+mn-lt"/>
                <a:ea typeface="ＭＳ Ｐゴシック" charset="-128"/>
                <a:cs typeface="+mn-cs"/>
              </a:rPr>
              <a:t>others</a:t>
            </a:r>
            <a:r>
              <a:rPr lang="en-US" sz="1200" b="0" i="0" kern="1200" dirty="0">
                <a:solidFill>
                  <a:schemeClr val="tx1"/>
                </a:solidFill>
                <a:effectLst/>
                <a:latin typeface="+mn-lt"/>
                <a:ea typeface="ＭＳ Ｐゴシック" charset="-128"/>
                <a:cs typeface="+mn-cs"/>
              </a:rPr>
              <a:t> perceive us. </a:t>
            </a:r>
          </a:p>
          <a:p>
            <a:r>
              <a:rPr lang="en-US" sz="1200" b="0" i="0" u="none" strike="noStrike" kern="1200" dirty="0">
                <a:solidFill>
                  <a:schemeClr val="tx1"/>
                </a:solidFill>
                <a:effectLst/>
                <a:latin typeface="+mn-lt"/>
                <a:ea typeface="ＭＳ Ｐゴシック" charset="-128"/>
                <a:cs typeface="+mn-cs"/>
                <a:hlinkClick r:id="rId3"/>
              </a:rPr>
              <a:t>The Johari Window</a:t>
            </a:r>
            <a:r>
              <a:rPr lang="en-US" sz="1200" b="0" i="0" kern="1200" dirty="0">
                <a:solidFill>
                  <a:schemeClr val="tx1"/>
                </a:solidFill>
                <a:effectLst/>
                <a:latin typeface="+mn-lt"/>
                <a:ea typeface="ＭＳ Ｐゴシック" charset="-128"/>
                <a:cs typeface="+mn-cs"/>
              </a:rPr>
              <a:t> was developed by Psychologists Joseph </a:t>
            </a:r>
            <a:r>
              <a:rPr lang="en-US" sz="1200" b="0" i="0" kern="1200" dirty="0" err="1">
                <a:solidFill>
                  <a:schemeClr val="tx1"/>
                </a:solidFill>
                <a:effectLst/>
                <a:latin typeface="+mn-lt"/>
                <a:ea typeface="ＭＳ Ｐゴシック" charset="-128"/>
                <a:cs typeface="+mn-cs"/>
              </a:rPr>
              <a:t>Luft</a:t>
            </a:r>
            <a:r>
              <a:rPr lang="en-US" sz="1200" b="0" i="0" kern="1200" dirty="0">
                <a:solidFill>
                  <a:schemeClr val="tx1"/>
                </a:solidFill>
                <a:effectLst/>
                <a:latin typeface="+mn-lt"/>
                <a:ea typeface="ＭＳ Ｐゴシック" charset="-128"/>
                <a:cs typeface="+mn-cs"/>
              </a:rPr>
              <a:t> and Harry Ingham to help us become more self-aware.</a:t>
            </a:r>
          </a:p>
          <a:p>
            <a:r>
              <a:rPr lang="en-US" sz="1200" b="1" i="0" kern="1200" dirty="0">
                <a:solidFill>
                  <a:schemeClr val="tx1"/>
                </a:solidFill>
                <a:effectLst/>
                <a:latin typeface="+mn-lt"/>
                <a:ea typeface="ＭＳ Ｐゴシック" charset="-128"/>
                <a:cs typeface="+mn-cs"/>
              </a:rPr>
              <a:t>ARENA: </a:t>
            </a:r>
            <a:r>
              <a:rPr lang="en-US" sz="1200" b="0" i="0" kern="1200" dirty="0">
                <a:solidFill>
                  <a:schemeClr val="tx1"/>
                </a:solidFill>
                <a:effectLst/>
                <a:latin typeface="+mn-lt"/>
                <a:ea typeface="ＭＳ Ｐゴシック" charset="-128"/>
                <a:cs typeface="+mn-cs"/>
              </a:rPr>
              <a:t>Traits and behaviors that both yourself and others are aware of. It includes anything about yourself that you are willing to share. This area drives clarity and builds trust.</a:t>
            </a:r>
          </a:p>
          <a:p>
            <a:r>
              <a:rPr lang="en-US" sz="1200" b="1" i="0" kern="1200" dirty="0">
                <a:solidFill>
                  <a:schemeClr val="tx1"/>
                </a:solidFill>
                <a:effectLst/>
                <a:latin typeface="+mn-lt"/>
                <a:ea typeface="ＭＳ Ｐゴシック" charset="-128"/>
                <a:cs typeface="+mn-cs"/>
              </a:rPr>
              <a:t>MASK: </a:t>
            </a:r>
            <a:r>
              <a:rPr lang="en-US" sz="1200" b="0" i="0" kern="1200" dirty="0">
                <a:solidFill>
                  <a:schemeClr val="tx1"/>
                </a:solidFill>
                <a:effectLst/>
                <a:latin typeface="+mn-lt"/>
                <a:ea typeface="ＭＳ Ｐゴシック" charset="-128"/>
                <a:cs typeface="+mn-cs"/>
              </a:rPr>
              <a:t>Aspects about yourself that you are aware of but might not want others to know. It can also include traits that you are not sharing with others without you being aware of. What you show to others is a mask that hides your authentic self </a:t>
            </a:r>
            <a:r>
              <a:rPr lang="en-US" sz="1200" b="0" i="0" u="none" strike="noStrike" kern="1200" dirty="0">
                <a:solidFill>
                  <a:schemeClr val="tx1"/>
                </a:solidFill>
                <a:effectLst/>
                <a:latin typeface="+mn-lt"/>
                <a:ea typeface="ＭＳ Ｐゴシック" charset="-128"/>
                <a:cs typeface="+mn-cs"/>
                <a:hlinkClick r:id="rId4"/>
              </a:rPr>
              <a:t>as I wrote here</a:t>
            </a:r>
            <a:r>
              <a:rPr lang="en-US" sz="1200" b="0" i="0" kern="1200" dirty="0">
                <a:solidFill>
                  <a:schemeClr val="tx1"/>
                </a:solidFill>
                <a:effectLst/>
                <a:latin typeface="+mn-lt"/>
                <a:ea typeface="ＭＳ Ｐゴシック" charset="-128"/>
                <a:cs typeface="+mn-cs"/>
              </a:rPr>
              <a:t>.</a:t>
            </a:r>
          </a:p>
          <a:p>
            <a:r>
              <a:rPr lang="en-US" sz="1200" b="1" i="0" kern="1200" dirty="0">
                <a:solidFill>
                  <a:schemeClr val="tx1"/>
                </a:solidFill>
                <a:effectLst/>
                <a:latin typeface="+mn-lt"/>
                <a:ea typeface="ＭＳ Ｐゴシック" charset="-128"/>
                <a:cs typeface="+mn-cs"/>
              </a:rPr>
              <a:t>BLIND SPOTS: </a:t>
            </a:r>
            <a:r>
              <a:rPr lang="en-US" sz="1200" b="0" i="0" kern="1200" dirty="0">
                <a:solidFill>
                  <a:schemeClr val="tx1"/>
                </a:solidFill>
                <a:effectLst/>
                <a:latin typeface="+mn-lt"/>
                <a:ea typeface="ＭＳ Ｐゴシック" charset="-128"/>
                <a:cs typeface="+mn-cs"/>
              </a:rPr>
              <a:t>What others perceive, but you don’t. Important to note: not valuing your strengths can also be a blind spot. Feedback from others can make you more aware of your negative traits but also of the positive ones you are not appreciating.</a:t>
            </a:r>
          </a:p>
          <a:p>
            <a:r>
              <a:rPr lang="en-US" sz="1200" b="1" i="0" kern="1200" dirty="0">
                <a:solidFill>
                  <a:schemeClr val="tx1"/>
                </a:solidFill>
                <a:effectLst/>
                <a:latin typeface="+mn-lt"/>
                <a:ea typeface="ＭＳ Ｐゴシック" charset="-128"/>
                <a:cs typeface="+mn-cs"/>
              </a:rPr>
              <a:t>UNCONSCIOUS: </a:t>
            </a:r>
            <a:r>
              <a:rPr lang="en-US" sz="1200" b="0" i="0" kern="1200" dirty="0">
                <a:solidFill>
                  <a:schemeClr val="tx1"/>
                </a:solidFill>
                <a:effectLst/>
                <a:latin typeface="+mn-lt"/>
                <a:ea typeface="ＭＳ Ｐゴシック" charset="-128"/>
                <a:cs typeface="+mn-cs"/>
              </a:rPr>
              <a:t>What’s unknown to both you and anyone else.</a:t>
            </a:r>
          </a:p>
          <a:p>
            <a:r>
              <a:rPr lang="en-US" sz="1200" b="0" i="0" kern="1200" dirty="0">
                <a:solidFill>
                  <a:schemeClr val="tx1"/>
                </a:solidFill>
                <a:effectLst/>
                <a:latin typeface="+mn-lt"/>
                <a:ea typeface="ＭＳ Ｐゴシック" charset="-128"/>
                <a:cs typeface="+mn-cs"/>
              </a:rPr>
              <a:t>Though this matrix has four quadrants, the size of each is not necessarily equal. Each window pane will vary depending on:</a:t>
            </a:r>
          </a:p>
          <a:p>
            <a:r>
              <a:rPr lang="en-US" sz="1200" b="0" i="0" kern="1200" dirty="0">
                <a:solidFill>
                  <a:schemeClr val="tx1"/>
                </a:solidFill>
                <a:effectLst/>
                <a:latin typeface="+mn-lt"/>
                <a:ea typeface="ＭＳ Ｐゴシック" charset="-128"/>
                <a:cs typeface="+mn-cs"/>
              </a:rPr>
              <a:t>How much you share with other people</a:t>
            </a:r>
          </a:p>
          <a:p>
            <a:r>
              <a:rPr lang="en-US" sz="1200" b="0" i="0" kern="1200" dirty="0">
                <a:solidFill>
                  <a:schemeClr val="tx1"/>
                </a:solidFill>
                <a:effectLst/>
                <a:latin typeface="+mn-lt"/>
                <a:ea typeface="ＭＳ Ｐゴシック" charset="-128"/>
                <a:cs typeface="+mn-cs"/>
              </a:rPr>
              <a:t>How well others (try to) know you</a:t>
            </a:r>
          </a:p>
          <a:p>
            <a:r>
              <a:rPr lang="en-US" sz="1200" b="0" i="0" kern="1200" dirty="0">
                <a:solidFill>
                  <a:schemeClr val="tx1"/>
                </a:solidFill>
                <a:effectLst/>
                <a:latin typeface="+mn-lt"/>
                <a:ea typeface="ＭＳ Ｐゴシック" charset="-128"/>
                <a:cs typeface="+mn-cs"/>
              </a:rPr>
              <a:t>How well you know yourself</a:t>
            </a:r>
          </a:p>
          <a:p>
            <a:br>
              <a:rPr lang="en-US" dirty="0"/>
            </a:br>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15</a:t>
            </a:fld>
            <a:endParaRPr lang="en-US" altLang="en-US"/>
          </a:p>
        </p:txBody>
      </p:sp>
    </p:spTree>
    <p:extLst>
      <p:ext uri="{BB962C8B-B14F-4D97-AF65-F5344CB8AC3E}">
        <p14:creationId xmlns:p14="http://schemas.microsoft.com/office/powerpoint/2010/main" val="31062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Self-leaders have developed the skill of selecting what they want to focus on and tuning out the rest for a set amount of time.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even more critical when the task involves creating thinking or problem solving (rather than a rote task). </a:t>
            </a:r>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17</a:t>
            </a:fld>
            <a:endParaRPr lang="en-US" altLang="en-US"/>
          </a:p>
        </p:txBody>
      </p:sp>
    </p:spTree>
    <p:extLst>
      <p:ext uri="{BB962C8B-B14F-4D97-AF65-F5344CB8AC3E}">
        <p14:creationId xmlns:p14="http://schemas.microsoft.com/office/powerpoint/2010/main" val="728894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F79E1F"/>
                </a:solidFill>
                <a:latin typeface="FSAlbert-Light"/>
              </a:rPr>
              <a:t>In order to build and </a:t>
            </a:r>
            <a:r>
              <a:rPr lang="en-GB" sz="1200" b="0" i="0" u="none" strike="noStrike" baseline="0" dirty="0">
                <a:solidFill>
                  <a:srgbClr val="F79E1F"/>
                </a:solidFill>
                <a:latin typeface="FSAlbert-Light"/>
              </a:rPr>
              <a:t>maintain successful relationships, leaders must </a:t>
            </a:r>
            <a:r>
              <a:rPr lang="en-US" sz="1200" b="0" i="0" u="none" strike="noStrike" baseline="0" dirty="0">
                <a:solidFill>
                  <a:srgbClr val="F79E1F"/>
                </a:solidFill>
                <a:latin typeface="FSAlbert-Light"/>
              </a:rPr>
              <a:t>be willing to listen, support others, gain trust and show </a:t>
            </a:r>
            <a:r>
              <a:rPr lang="en-GB" sz="1200" b="0" i="0" u="none" strike="noStrike" baseline="0" dirty="0">
                <a:solidFill>
                  <a:srgbClr val="F79E1F"/>
                </a:solidFill>
                <a:latin typeface="FSAlbert-Light"/>
              </a:rPr>
              <a:t>understanding.</a:t>
            </a:r>
          </a:p>
          <a:p>
            <a:pPr>
              <a:lnSpc>
                <a:spcPct val="100000"/>
              </a:lnSpc>
              <a:spcBef>
                <a:spcPts val="0"/>
              </a:spcBef>
            </a:pPr>
            <a:r>
              <a:rPr lang="en-US" dirty="0">
                <a:solidFill>
                  <a:schemeClr val="accent1">
                    <a:lumMod val="95000"/>
                    <a:lumOff val="5000"/>
                  </a:schemeClr>
                </a:solidFill>
              </a:rPr>
              <a:t>Skills alone are not enough for leadership.</a:t>
            </a:r>
          </a:p>
          <a:p>
            <a:pPr>
              <a:lnSpc>
                <a:spcPct val="100000"/>
              </a:lnSpc>
              <a:spcBef>
                <a:spcPts val="0"/>
              </a:spcBef>
            </a:pPr>
            <a:r>
              <a:rPr lang="en-US" dirty="0">
                <a:solidFill>
                  <a:schemeClr val="accent1">
                    <a:lumMod val="95000"/>
                    <a:lumOff val="5000"/>
                  </a:schemeClr>
                </a:solidFill>
              </a:rPr>
              <a:t>We must have good values as well. Skills are not value free. Leaders must also have vision, and they pursue goals, which are expressions of values. </a:t>
            </a:r>
          </a:p>
          <a:p>
            <a:pPr>
              <a:lnSpc>
                <a:spcPct val="100000"/>
              </a:lnSpc>
              <a:spcBef>
                <a:spcPts val="0"/>
              </a:spcBef>
            </a:pPr>
            <a:r>
              <a:rPr lang="en-US" b="1" dirty="0">
                <a:solidFill>
                  <a:srgbClr val="FF0000"/>
                </a:solidFill>
              </a:rPr>
              <a:t>Pursuing skills and values for ourselves can be called Adaptive Self-Leadership</a:t>
            </a:r>
            <a:r>
              <a:rPr lang="en-US" dirty="0">
                <a:solidFill>
                  <a:schemeClr val="accent1">
                    <a:lumMod val="95000"/>
                    <a:lumOff val="5000"/>
                  </a:schemeClr>
                </a:solidFill>
              </a:rPr>
              <a:t>, and pursuing them on our teams is Adaptive Leadership</a:t>
            </a:r>
          </a:p>
          <a:p>
            <a:endParaRPr lang="en-GB" dirty="0"/>
          </a:p>
          <a:p>
            <a:pPr algn="l"/>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18</a:t>
            </a:fld>
            <a:endParaRPr lang="en-US" altLang="en-US"/>
          </a:p>
        </p:txBody>
      </p:sp>
    </p:spTree>
    <p:extLst>
      <p:ext uri="{BB962C8B-B14F-4D97-AF65-F5344CB8AC3E}">
        <p14:creationId xmlns:p14="http://schemas.microsoft.com/office/powerpoint/2010/main" val="122776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asked about what he thought made him an exceptional leader, Mandela replied with a memorable story about his childhood.</a:t>
            </a:r>
            <a:endParaRPr lang="en-US" sz="100" dirty="0"/>
          </a:p>
          <a:p>
            <a:r>
              <a:rPr lang="en-US" dirty="0"/>
              <a:t>He said that when he was younger, he would occasionally follow his father in community meetings. His father was the chief of the tribe and would always do the same thing when an issue arose - he'd listen to everyone's opinions before saying anything. I learnt that leaders speak last.</a:t>
            </a:r>
          </a:p>
          <a:p>
            <a:r>
              <a:rPr lang="en-US" dirty="0"/>
              <a:t>Exceptional leaders distinguish themselves because of superior self leadership (Goleman 2013)</a:t>
            </a:r>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19</a:t>
            </a:fld>
            <a:endParaRPr lang="en-US" altLang="en-US"/>
          </a:p>
        </p:txBody>
      </p:sp>
    </p:spTree>
    <p:extLst>
      <p:ext uri="{BB962C8B-B14F-4D97-AF65-F5344CB8AC3E}">
        <p14:creationId xmlns:p14="http://schemas.microsoft.com/office/powerpoint/2010/main" val="227700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awareness - </a:t>
            </a:r>
            <a:r>
              <a:rPr lang="en-US" dirty="0"/>
              <a:t>it doesn’t come easy and it’s a big blind spot for lots of people. </a:t>
            </a:r>
          </a:p>
          <a:p>
            <a:r>
              <a:rPr lang="en-US" sz="1200" b="0" i="0" kern="1200" dirty="0">
                <a:solidFill>
                  <a:schemeClr val="tx1"/>
                </a:solidFill>
                <a:effectLst/>
                <a:latin typeface="+mn-lt"/>
                <a:ea typeface="ＭＳ Ｐゴシック" charset="-128"/>
                <a:cs typeface="+mn-cs"/>
              </a:rPr>
              <a:t>Everyone wants to grow, to stretch and learn, but our default is often to operate on autopilot. </a:t>
            </a:r>
          </a:p>
          <a:p>
            <a:r>
              <a:rPr lang="en-US" sz="1200" b="0" i="0" kern="1200" dirty="0">
                <a:solidFill>
                  <a:schemeClr val="tx1"/>
                </a:solidFill>
                <a:effectLst/>
                <a:latin typeface="+mn-lt"/>
                <a:ea typeface="ＭＳ Ｐゴシック" charset="-128"/>
                <a:cs typeface="+mn-cs"/>
              </a:rPr>
              <a:t>Instead, let’s get comfortable with being uncomfortable. Look in the mirror, ask yourself the tough questions, and be honest with your answers. Ask yourself, </a:t>
            </a:r>
          </a:p>
          <a:p>
            <a:r>
              <a:rPr lang="en-US" sz="1200" b="0" i="0" kern="1200" dirty="0">
                <a:solidFill>
                  <a:schemeClr val="tx1"/>
                </a:solidFill>
                <a:effectLst/>
                <a:latin typeface="+mn-lt"/>
                <a:ea typeface="ＭＳ Ｐゴシック" charset="-128"/>
                <a:cs typeface="+mn-cs"/>
              </a:rPr>
              <a:t>Am I the best that I can be?” </a:t>
            </a:r>
          </a:p>
          <a:p>
            <a:r>
              <a:rPr lang="en-US" sz="1200" b="0" i="0" kern="1200" dirty="0">
                <a:solidFill>
                  <a:schemeClr val="tx1"/>
                </a:solidFill>
                <a:effectLst/>
                <a:latin typeface="+mn-lt"/>
                <a:ea typeface="ＭＳ Ｐゴシック" charset="-128"/>
                <a:cs typeface="+mn-cs"/>
              </a:rPr>
              <a:t>Once you get used to doing it, you’ll probably even start to enjoy the ritual. Self-leadership may not sound as fun as rosé and a bubble bath, but it’s certainly more rewarding! After all, if you don’t believe in yourself, no one else will.</a:t>
            </a:r>
          </a:p>
          <a:p>
            <a:br>
              <a:rPr lang="en-US" sz="1200" b="0" i="0" kern="1200" dirty="0">
                <a:solidFill>
                  <a:schemeClr val="tx1"/>
                </a:solidFill>
                <a:effectLst/>
                <a:latin typeface="+mn-lt"/>
                <a:ea typeface="ＭＳ Ｐゴシック" charset="-128"/>
                <a:cs typeface="+mn-cs"/>
              </a:rPr>
            </a:br>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20</a:t>
            </a:fld>
            <a:endParaRPr lang="en-US" altLang="en-US"/>
          </a:p>
        </p:txBody>
      </p:sp>
    </p:spTree>
    <p:extLst>
      <p:ext uri="{BB962C8B-B14F-4D97-AF65-F5344CB8AC3E}">
        <p14:creationId xmlns:p14="http://schemas.microsoft.com/office/powerpoint/2010/main" val="4280943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Today's most successful leaders are not the top-down authoritarians of the past; they are servant-leaders who foster meaningful relationships with those upon whom they depend and help elevate the performance and well being of those around them.</a:t>
            </a:r>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22</a:t>
            </a:fld>
            <a:endParaRPr lang="en-US" altLang="en-US"/>
          </a:p>
        </p:txBody>
      </p:sp>
    </p:spTree>
    <p:extLst>
      <p:ext uri="{BB962C8B-B14F-4D97-AF65-F5344CB8AC3E}">
        <p14:creationId xmlns:p14="http://schemas.microsoft.com/office/powerpoint/2010/main" val="144959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nine domains that make up the PCF help to explain what social workers do. </a:t>
            </a:r>
          </a:p>
          <a:p>
            <a:r>
              <a:rPr lang="en-US" dirty="0"/>
              <a:t>Social work involves complexity and needs to be viewed holistically. </a:t>
            </a:r>
          </a:p>
          <a:p>
            <a:r>
              <a:rPr lang="en-US" dirty="0"/>
              <a:t>Capabilities interact together to make up professional practice; they should not be viewed in isolation. </a:t>
            </a:r>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25</a:t>
            </a:fld>
            <a:endParaRPr lang="en-US" altLang="en-US"/>
          </a:p>
        </p:txBody>
      </p:sp>
    </p:spTree>
    <p:extLst>
      <p:ext uri="{BB962C8B-B14F-4D97-AF65-F5344CB8AC3E}">
        <p14:creationId xmlns:p14="http://schemas.microsoft.com/office/powerpoint/2010/main" val="3938563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27</a:t>
            </a:fld>
            <a:endParaRPr lang="en-US" altLang="en-US"/>
          </a:p>
        </p:txBody>
      </p:sp>
    </p:spTree>
    <p:extLst>
      <p:ext uri="{BB962C8B-B14F-4D97-AF65-F5344CB8AC3E}">
        <p14:creationId xmlns:p14="http://schemas.microsoft.com/office/powerpoint/2010/main" val="51032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pc="-18" dirty="0">
                <a:cs typeface="Arial"/>
              </a:rPr>
              <a:t>Any </a:t>
            </a:r>
            <a:r>
              <a:rPr lang="en-US" spc="25" dirty="0">
                <a:cs typeface="Arial"/>
              </a:rPr>
              <a:t>discussion </a:t>
            </a:r>
            <a:r>
              <a:rPr lang="en-US" spc="39" dirty="0">
                <a:cs typeface="Arial"/>
              </a:rPr>
              <a:t>about </a:t>
            </a:r>
            <a:r>
              <a:rPr lang="en-US" spc="4" dirty="0">
                <a:cs typeface="Arial"/>
              </a:rPr>
              <a:t>leadership </a:t>
            </a:r>
            <a:r>
              <a:rPr lang="en-US" spc="14" dirty="0">
                <a:cs typeface="Arial"/>
              </a:rPr>
              <a:t>and </a:t>
            </a:r>
            <a:r>
              <a:rPr lang="en-US" spc="4" dirty="0">
                <a:cs typeface="Arial"/>
              </a:rPr>
              <a:t>management </a:t>
            </a:r>
            <a:r>
              <a:rPr lang="en-US" spc="-21" dirty="0">
                <a:cs typeface="Arial"/>
              </a:rPr>
              <a:t>has </a:t>
            </a:r>
            <a:r>
              <a:rPr lang="en-US" spc="74" dirty="0">
                <a:cs typeface="Arial"/>
              </a:rPr>
              <a:t>to </a:t>
            </a:r>
            <a:r>
              <a:rPr lang="en-US" spc="7" dirty="0" err="1">
                <a:cs typeface="Arial"/>
              </a:rPr>
              <a:t>recognise</a:t>
            </a:r>
            <a:r>
              <a:rPr lang="en-US" spc="7" dirty="0">
                <a:cs typeface="Arial"/>
              </a:rPr>
              <a:t> </a:t>
            </a:r>
            <a:r>
              <a:rPr lang="en-US" spc="14" dirty="0">
                <a:cs typeface="Arial"/>
              </a:rPr>
              <a:t>the </a:t>
            </a:r>
            <a:r>
              <a:rPr lang="en-US" spc="28" dirty="0">
                <a:cs typeface="Arial"/>
              </a:rPr>
              <a:t>importance </a:t>
            </a:r>
            <a:r>
              <a:rPr lang="en-US" spc="49" dirty="0">
                <a:cs typeface="Arial"/>
              </a:rPr>
              <a:t>of </a:t>
            </a:r>
            <a:r>
              <a:rPr lang="en-US" spc="11" dirty="0">
                <a:cs typeface="Arial"/>
              </a:rPr>
              <a:t>establishing </a:t>
            </a:r>
            <a:r>
              <a:rPr lang="en-US" spc="-53" dirty="0">
                <a:cs typeface="Arial"/>
              </a:rPr>
              <a:t>a </a:t>
            </a:r>
            <a:r>
              <a:rPr lang="en-US" spc="25" dirty="0">
                <a:cs typeface="Arial"/>
              </a:rPr>
              <a:t>positive </a:t>
            </a:r>
            <a:r>
              <a:rPr lang="en-US" spc="21" dirty="0">
                <a:cs typeface="Arial"/>
              </a:rPr>
              <a:t>culture </a:t>
            </a:r>
            <a:r>
              <a:rPr lang="en-US" spc="14" dirty="0">
                <a:cs typeface="Arial"/>
              </a:rPr>
              <a:t>and </a:t>
            </a:r>
            <a:r>
              <a:rPr lang="en-US" spc="46" dirty="0">
                <a:cs typeface="Arial"/>
              </a:rPr>
              <a:t>how </a:t>
            </a:r>
            <a:r>
              <a:rPr lang="en-US" spc="14" dirty="0">
                <a:cs typeface="Arial"/>
              </a:rPr>
              <a:t>the</a:t>
            </a:r>
            <a:r>
              <a:rPr lang="en-US" spc="-88" dirty="0">
                <a:cs typeface="Arial"/>
              </a:rPr>
              <a:t> </a:t>
            </a:r>
            <a:r>
              <a:rPr lang="en-US" spc="21" dirty="0">
                <a:cs typeface="Arial"/>
              </a:rPr>
              <a:t>quality  </a:t>
            </a:r>
            <a:r>
              <a:rPr lang="en-US" spc="49" dirty="0">
                <a:cs typeface="Arial"/>
              </a:rPr>
              <a:t>of </a:t>
            </a:r>
            <a:r>
              <a:rPr lang="en-US" spc="4" dirty="0">
                <a:cs typeface="Arial"/>
              </a:rPr>
              <a:t>experiences </a:t>
            </a:r>
            <a:r>
              <a:rPr lang="en-US" spc="32" dirty="0">
                <a:cs typeface="Arial"/>
              </a:rPr>
              <a:t>for </a:t>
            </a:r>
            <a:r>
              <a:rPr lang="en-US" spc="18" dirty="0">
                <a:cs typeface="Arial"/>
              </a:rPr>
              <a:t>those </a:t>
            </a:r>
            <a:r>
              <a:rPr lang="en-US" spc="35" dirty="0">
                <a:cs typeface="Arial"/>
              </a:rPr>
              <a:t>working </a:t>
            </a:r>
            <a:r>
              <a:rPr lang="en-US" spc="-4" dirty="0">
                <a:cs typeface="Arial"/>
              </a:rPr>
              <a:t>in </a:t>
            </a:r>
            <a:r>
              <a:rPr lang="en-US" spc="49" dirty="0">
                <a:cs typeface="Arial"/>
              </a:rPr>
              <a:t>public </a:t>
            </a:r>
            <a:r>
              <a:rPr lang="en-US" spc="14" dirty="0">
                <a:cs typeface="Arial"/>
              </a:rPr>
              <a:t>and  </a:t>
            </a:r>
            <a:r>
              <a:rPr lang="en-US" spc="39" dirty="0">
                <a:cs typeface="Arial"/>
              </a:rPr>
              <a:t>community </a:t>
            </a:r>
            <a:r>
              <a:rPr lang="en-US" spc="-4" dirty="0">
                <a:cs typeface="Arial"/>
              </a:rPr>
              <a:t>services is </a:t>
            </a:r>
            <a:r>
              <a:rPr lang="en-US" spc="7" dirty="0">
                <a:cs typeface="Arial"/>
              </a:rPr>
              <a:t>inevitably </a:t>
            </a:r>
            <a:r>
              <a:rPr lang="en-US" spc="39" dirty="0">
                <a:cs typeface="Arial"/>
              </a:rPr>
              <a:t>connected </a:t>
            </a:r>
            <a:r>
              <a:rPr lang="en-US" spc="74" dirty="0">
                <a:cs typeface="Arial"/>
              </a:rPr>
              <a:t>to  </a:t>
            </a:r>
            <a:r>
              <a:rPr lang="en-US" spc="46" dirty="0">
                <a:cs typeface="Arial"/>
              </a:rPr>
              <a:t>how </a:t>
            </a:r>
            <a:r>
              <a:rPr lang="en-US" spc="14" dirty="0">
                <a:cs typeface="Arial"/>
              </a:rPr>
              <a:t>eﬀectively </a:t>
            </a:r>
            <a:r>
              <a:rPr lang="en-US" spc="7" dirty="0">
                <a:cs typeface="Arial"/>
              </a:rPr>
              <a:t>change </a:t>
            </a:r>
            <a:r>
              <a:rPr lang="en-US" spc="-4" dirty="0">
                <a:cs typeface="Arial"/>
              </a:rPr>
              <a:t>is</a:t>
            </a:r>
            <a:r>
              <a:rPr lang="en-US" spc="-70" dirty="0">
                <a:cs typeface="Arial"/>
              </a:rPr>
              <a:t> </a:t>
            </a:r>
            <a:r>
              <a:rPr lang="en-US" spc="4" dirty="0">
                <a:cs typeface="Arial"/>
              </a:rPr>
              <a:t>managed.</a:t>
            </a:r>
            <a:endParaRPr lang="en-US" dirty="0">
              <a:cs typeface="Arial"/>
            </a:endParaRPr>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4</a:t>
            </a:fld>
            <a:endParaRPr lang="en-US" altLang="en-US"/>
          </a:p>
        </p:txBody>
      </p:sp>
    </p:spTree>
    <p:extLst>
      <p:ext uri="{BB962C8B-B14F-4D97-AF65-F5344CB8AC3E}">
        <p14:creationId xmlns:p14="http://schemas.microsoft.com/office/powerpoint/2010/main" val="412977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200000"/>
              </a:lnSpc>
            </a:pPr>
            <a:r>
              <a:rPr lang="en-US" sz="1200" b="0" i="0" kern="1200" dirty="0">
                <a:solidFill>
                  <a:schemeClr val="tx1"/>
                </a:solidFill>
                <a:effectLst/>
                <a:latin typeface="+mn-lt"/>
                <a:ea typeface="ＭＳ Ｐゴシック" charset="-128"/>
                <a:cs typeface="+mn-cs"/>
              </a:rPr>
              <a:t>The "transformational leadership" style, is often the most effective approach - it creates valuable and positive change in the followers with the end goal of developing followers into leaders.</a:t>
            </a:r>
            <a:endParaRPr lang="en-GB" sz="1600" b="0" u="sng" dirty="0">
              <a:latin typeface="Arial" panose="020B0604020202020204" pitchFamily="34" charset="0"/>
              <a:cs typeface="Arial" panose="020B0604020202020204" pitchFamily="34" charset="0"/>
            </a:endParaRPr>
          </a:p>
          <a:p>
            <a:pPr>
              <a:lnSpc>
                <a:spcPct val="200000"/>
              </a:lnSpc>
            </a:pPr>
            <a:r>
              <a:rPr lang="en-GB" sz="1600" u="sng" dirty="0">
                <a:latin typeface="Arial" panose="020B0604020202020204" pitchFamily="34" charset="0"/>
                <a:cs typeface="Arial" panose="020B0604020202020204" pitchFamily="34" charset="0"/>
              </a:rPr>
              <a:t>Leadership Models</a:t>
            </a:r>
            <a:endParaRPr lang="en-GB" sz="1200" dirty="0">
              <a:latin typeface="Arial" panose="020B0604020202020204" pitchFamily="34" charset="0"/>
              <a:cs typeface="Arial" panose="020B0604020202020204" pitchFamily="34" charset="0"/>
            </a:endParaRPr>
          </a:p>
          <a:p>
            <a:pPr marL="417195" indent="-405130">
              <a:lnSpc>
                <a:spcPct val="200000"/>
              </a:lnSpc>
              <a:spcBef>
                <a:spcPts val="735"/>
              </a:spcBef>
              <a:buClr>
                <a:srgbClr val="080808"/>
              </a:buClr>
              <a:buAutoNum type="arabicPeriod"/>
              <a:tabLst>
                <a:tab pos="417195" algn="l"/>
                <a:tab pos="417830" algn="l"/>
              </a:tabLst>
            </a:pPr>
            <a:r>
              <a:rPr lang="en-GB" sz="1200" spc="15" dirty="0">
                <a:solidFill>
                  <a:srgbClr val="282828"/>
                </a:solidFill>
                <a:latin typeface="Arial" panose="020B0604020202020204" pitchFamily="34" charset="0"/>
                <a:cs typeface="Arial" panose="020B0604020202020204" pitchFamily="34" charset="0"/>
              </a:rPr>
              <a:t>Ca</a:t>
            </a:r>
            <a:r>
              <a:rPr lang="en-GB" sz="1200" spc="15" dirty="0">
                <a:solidFill>
                  <a:srgbClr val="080808"/>
                </a:solidFill>
                <a:latin typeface="Arial" panose="020B0604020202020204" pitchFamily="34" charset="0"/>
                <a:cs typeface="Arial" panose="020B0604020202020204" pitchFamily="34" charset="0"/>
              </a:rPr>
              <a:t>rl</a:t>
            </a:r>
            <a:r>
              <a:rPr lang="en-GB" sz="1200" spc="15" dirty="0">
                <a:solidFill>
                  <a:srgbClr val="282828"/>
                </a:solidFill>
                <a:latin typeface="Arial" panose="020B0604020202020204" pitchFamily="34" charset="0"/>
                <a:cs typeface="Arial" panose="020B0604020202020204" pitchFamily="34" charset="0"/>
              </a:rPr>
              <a:t>y</a:t>
            </a:r>
            <a:r>
              <a:rPr lang="en-GB" sz="1200" spc="15" dirty="0">
                <a:solidFill>
                  <a:srgbClr val="080808"/>
                </a:solidFill>
                <a:latin typeface="Arial" panose="020B0604020202020204" pitchFamily="34" charset="0"/>
                <a:cs typeface="Arial" panose="020B0604020202020204" pitchFamily="34" charset="0"/>
              </a:rPr>
              <a:t>l</a:t>
            </a:r>
            <a:r>
              <a:rPr lang="en-GB" sz="1200" spc="15" dirty="0">
                <a:solidFill>
                  <a:srgbClr val="282828"/>
                </a:solidFill>
                <a:latin typeface="Arial" panose="020B0604020202020204" pitchFamily="34" charset="0"/>
                <a:cs typeface="Arial" panose="020B0604020202020204" pitchFamily="34" charset="0"/>
              </a:rPr>
              <a:t>e </a:t>
            </a:r>
            <a:r>
              <a:rPr lang="en-GB" sz="1200" spc="60" dirty="0">
                <a:solidFill>
                  <a:srgbClr val="080808"/>
                </a:solidFill>
                <a:latin typeface="Arial" panose="020B0604020202020204" pitchFamily="34" charset="0"/>
                <a:cs typeface="Arial" panose="020B0604020202020204" pitchFamily="34" charset="0"/>
              </a:rPr>
              <a:t>&amp; </a:t>
            </a:r>
            <a:r>
              <a:rPr lang="en-GB" sz="1200" spc="-5" dirty="0">
                <a:solidFill>
                  <a:srgbClr val="282828"/>
                </a:solidFill>
                <a:latin typeface="Arial" panose="020B0604020202020204" pitchFamily="34" charset="0"/>
                <a:cs typeface="Arial" panose="020B0604020202020204" pitchFamily="34" charset="0"/>
              </a:rPr>
              <a:t>Ga</a:t>
            </a:r>
            <a:r>
              <a:rPr lang="en-GB" sz="1200" spc="-5" dirty="0">
                <a:solidFill>
                  <a:srgbClr val="080808"/>
                </a:solidFill>
                <a:latin typeface="Arial" panose="020B0604020202020204" pitchFamily="34" charset="0"/>
                <a:cs typeface="Arial" panose="020B0604020202020204" pitchFamily="34" charset="0"/>
              </a:rPr>
              <a:t>i</a:t>
            </a:r>
            <a:r>
              <a:rPr lang="en-GB" sz="1200" spc="-5" dirty="0">
                <a:solidFill>
                  <a:srgbClr val="282828"/>
                </a:solidFill>
                <a:latin typeface="Arial" panose="020B0604020202020204" pitchFamily="34" charset="0"/>
                <a:cs typeface="Arial" panose="020B0604020202020204" pitchFamily="34" charset="0"/>
              </a:rPr>
              <a:t>t </a:t>
            </a:r>
            <a:r>
              <a:rPr lang="en-GB" sz="1200" spc="40" dirty="0">
                <a:solidFill>
                  <a:srgbClr val="282828"/>
                </a:solidFill>
                <a:latin typeface="Arial" panose="020B0604020202020204" pitchFamily="34" charset="0"/>
                <a:cs typeface="Arial" panose="020B0604020202020204" pitchFamily="34" charset="0"/>
              </a:rPr>
              <a:t>a</a:t>
            </a:r>
            <a:r>
              <a:rPr lang="en-GB" sz="1200" spc="40" dirty="0">
                <a:solidFill>
                  <a:srgbClr val="080808"/>
                </a:solidFill>
                <a:latin typeface="Arial" panose="020B0604020202020204" pitchFamily="34" charset="0"/>
                <a:cs typeface="Arial" panose="020B0604020202020204" pitchFamily="34" charset="0"/>
              </a:rPr>
              <a:t>n </a:t>
            </a:r>
            <a:r>
              <a:rPr lang="en-GB" sz="1200" spc="-10" dirty="0">
                <a:solidFill>
                  <a:srgbClr val="080808"/>
                </a:solidFill>
                <a:latin typeface="Arial" panose="020B0604020202020204" pitchFamily="34" charset="0"/>
                <a:cs typeface="Arial" panose="020B0604020202020204" pitchFamily="34" charset="0"/>
              </a:rPr>
              <a:t>Tr</a:t>
            </a:r>
            <a:r>
              <a:rPr lang="en-GB" sz="1200" spc="-10" dirty="0">
                <a:solidFill>
                  <a:srgbClr val="282828"/>
                </a:solidFill>
                <a:latin typeface="Arial" panose="020B0604020202020204" pitchFamily="34" charset="0"/>
                <a:cs typeface="Arial" panose="020B0604020202020204" pitchFamily="34" charset="0"/>
              </a:rPr>
              <a:t>a</a:t>
            </a:r>
            <a:r>
              <a:rPr lang="en-GB" sz="1200" spc="-10" dirty="0">
                <a:solidFill>
                  <a:srgbClr val="080808"/>
                </a:solidFill>
                <a:latin typeface="Arial" panose="020B0604020202020204" pitchFamily="34" charset="0"/>
                <a:cs typeface="Arial" panose="020B0604020202020204" pitchFamily="34" charset="0"/>
              </a:rPr>
              <a:t>i</a:t>
            </a:r>
            <a:r>
              <a:rPr lang="en-GB" sz="1200" spc="-10" dirty="0">
                <a:solidFill>
                  <a:srgbClr val="282828"/>
                </a:solidFill>
                <a:latin typeface="Arial" panose="020B0604020202020204" pitchFamily="34" charset="0"/>
                <a:cs typeface="Arial" panose="020B0604020202020204" pitchFamily="34" charset="0"/>
              </a:rPr>
              <a:t>t</a:t>
            </a:r>
            <a:r>
              <a:rPr lang="en-GB" sz="1200" spc="130" dirty="0">
                <a:solidFill>
                  <a:srgbClr val="282828"/>
                </a:solidFill>
                <a:latin typeface="Arial" panose="020B0604020202020204" pitchFamily="34" charset="0"/>
                <a:cs typeface="Arial" panose="020B0604020202020204" pitchFamily="34" charset="0"/>
              </a:rPr>
              <a:t> </a:t>
            </a:r>
            <a:r>
              <a:rPr lang="en-GB" sz="1200" spc="35" dirty="0">
                <a:solidFill>
                  <a:srgbClr val="080808"/>
                </a:solidFill>
                <a:latin typeface="Arial" panose="020B0604020202020204" pitchFamily="34" charset="0"/>
                <a:cs typeface="Arial" panose="020B0604020202020204" pitchFamily="34" charset="0"/>
              </a:rPr>
              <a:t>Th</a:t>
            </a:r>
            <a:r>
              <a:rPr lang="en-GB" sz="1200" spc="35" dirty="0">
                <a:solidFill>
                  <a:srgbClr val="282828"/>
                </a:solidFill>
                <a:latin typeface="Arial" panose="020B0604020202020204" pitchFamily="34" charset="0"/>
                <a:cs typeface="Arial" panose="020B0604020202020204" pitchFamily="34" charset="0"/>
              </a:rPr>
              <a:t>eory</a:t>
            </a:r>
            <a:endParaRPr lang="en-GB" sz="1200" dirty="0">
              <a:latin typeface="Arial" panose="020B0604020202020204" pitchFamily="34" charset="0"/>
              <a:cs typeface="Arial" panose="020B0604020202020204" pitchFamily="34" charset="0"/>
            </a:endParaRPr>
          </a:p>
          <a:p>
            <a:pPr marL="412750" indent="-389255">
              <a:lnSpc>
                <a:spcPct val="200000"/>
              </a:lnSpc>
              <a:spcBef>
                <a:spcPts val="635"/>
              </a:spcBef>
              <a:buAutoNum type="arabicPeriod"/>
              <a:tabLst>
                <a:tab pos="412750" algn="l"/>
                <a:tab pos="413384" algn="l"/>
              </a:tabLst>
            </a:pPr>
            <a:r>
              <a:rPr lang="en-GB" sz="1200" spc="-15" dirty="0" err="1">
                <a:solidFill>
                  <a:srgbClr val="282828"/>
                </a:solidFill>
                <a:latin typeface="Arial" panose="020B0604020202020204" pitchFamily="34" charset="0"/>
                <a:cs typeface="Arial" panose="020B0604020202020204" pitchFamily="34" charset="0"/>
              </a:rPr>
              <a:t>Ra</a:t>
            </a:r>
            <a:r>
              <a:rPr lang="en-GB" sz="1200" spc="-15" dirty="0" err="1">
                <a:solidFill>
                  <a:srgbClr val="080808"/>
                </a:solidFill>
                <a:latin typeface="Arial" panose="020B0604020202020204" pitchFamily="34" charset="0"/>
                <a:cs typeface="Arial" panose="020B0604020202020204" pitchFamily="34" charset="0"/>
              </a:rPr>
              <a:t>l</a:t>
            </a:r>
            <a:r>
              <a:rPr lang="en-GB" sz="1200" spc="-15" dirty="0">
                <a:solidFill>
                  <a:srgbClr val="080808"/>
                </a:solidFill>
                <a:latin typeface="Arial" panose="020B0604020202020204" pitchFamily="34" charset="0"/>
                <a:cs typeface="Arial" panose="020B0604020202020204" pitchFamily="34" charset="0"/>
              </a:rPr>
              <a:t> </a:t>
            </a:r>
            <a:r>
              <a:rPr lang="en-GB" sz="1200" spc="55" dirty="0" err="1">
                <a:solidFill>
                  <a:srgbClr val="282828"/>
                </a:solidFill>
                <a:latin typeface="Arial" panose="020B0604020202020204" pitchFamily="34" charset="0"/>
                <a:cs typeface="Arial" panose="020B0604020202020204" pitchFamily="34" charset="0"/>
              </a:rPr>
              <a:t>p</a:t>
            </a:r>
            <a:r>
              <a:rPr lang="en-GB" sz="1200" spc="55" dirty="0" err="1">
                <a:solidFill>
                  <a:srgbClr val="080808"/>
                </a:solidFill>
                <a:latin typeface="Arial" panose="020B0604020202020204" pitchFamily="34" charset="0"/>
                <a:cs typeface="Arial" panose="020B0604020202020204" pitchFamily="34" charset="0"/>
              </a:rPr>
              <a:t>h</a:t>
            </a:r>
            <a:r>
              <a:rPr lang="en-GB" sz="1200" spc="55" dirty="0">
                <a:solidFill>
                  <a:srgbClr val="080808"/>
                </a:solidFill>
                <a:latin typeface="Arial" panose="020B0604020202020204" pitchFamily="34" charset="0"/>
                <a:cs typeface="Arial" panose="020B0604020202020204" pitchFamily="34" charset="0"/>
              </a:rPr>
              <a:t> </a:t>
            </a:r>
            <a:r>
              <a:rPr lang="en-GB" sz="1200" spc="40" dirty="0">
                <a:solidFill>
                  <a:srgbClr val="282828"/>
                </a:solidFill>
                <a:latin typeface="Arial" panose="020B0604020202020204" pitchFamily="34" charset="0"/>
                <a:cs typeface="Arial" panose="020B0604020202020204" pitchFamily="34" charset="0"/>
              </a:rPr>
              <a:t>Stogd</a:t>
            </a:r>
            <a:r>
              <a:rPr lang="en-GB" sz="1200" spc="40" dirty="0">
                <a:solidFill>
                  <a:srgbClr val="080808"/>
                </a:solidFill>
                <a:latin typeface="Arial" panose="020B0604020202020204" pitchFamily="34" charset="0"/>
                <a:cs typeface="Arial" panose="020B0604020202020204" pitchFamily="34" charset="0"/>
              </a:rPr>
              <a:t>ill </a:t>
            </a:r>
            <a:r>
              <a:rPr lang="en-GB" sz="1200" spc="-10" dirty="0">
                <a:solidFill>
                  <a:srgbClr val="080808"/>
                </a:solidFill>
                <a:latin typeface="Arial" panose="020B0604020202020204" pitchFamily="34" charset="0"/>
                <a:cs typeface="Arial" panose="020B0604020202020204" pitchFamily="34" charset="0"/>
              </a:rPr>
              <a:t>Tr</a:t>
            </a:r>
            <a:r>
              <a:rPr lang="en-GB" sz="1200" spc="-10" dirty="0">
                <a:solidFill>
                  <a:srgbClr val="282828"/>
                </a:solidFill>
                <a:latin typeface="Arial" panose="020B0604020202020204" pitchFamily="34" charset="0"/>
                <a:cs typeface="Arial" panose="020B0604020202020204" pitchFamily="34" charset="0"/>
              </a:rPr>
              <a:t>a</a:t>
            </a:r>
            <a:r>
              <a:rPr lang="en-GB" sz="1200" spc="-10" dirty="0">
                <a:solidFill>
                  <a:srgbClr val="080808"/>
                </a:solidFill>
                <a:latin typeface="Arial" panose="020B0604020202020204" pitchFamily="34" charset="0"/>
                <a:cs typeface="Arial" panose="020B0604020202020204" pitchFamily="34" charset="0"/>
              </a:rPr>
              <a:t>i</a:t>
            </a:r>
            <a:r>
              <a:rPr lang="en-GB" sz="1200" spc="-10" dirty="0">
                <a:solidFill>
                  <a:srgbClr val="282828"/>
                </a:solidFill>
                <a:latin typeface="Arial" panose="020B0604020202020204" pitchFamily="34" charset="0"/>
                <a:cs typeface="Arial" panose="020B0604020202020204" pitchFamily="34" charset="0"/>
              </a:rPr>
              <a:t>t</a:t>
            </a:r>
            <a:r>
              <a:rPr lang="en-GB" sz="1200" spc="55" dirty="0">
                <a:solidFill>
                  <a:srgbClr val="282828"/>
                </a:solidFill>
                <a:latin typeface="Arial" panose="020B0604020202020204" pitchFamily="34" charset="0"/>
                <a:cs typeface="Arial" panose="020B0604020202020204" pitchFamily="34" charset="0"/>
              </a:rPr>
              <a:t> </a:t>
            </a:r>
            <a:r>
              <a:rPr lang="en-GB" sz="1200" spc="35" dirty="0">
                <a:solidFill>
                  <a:srgbClr val="080808"/>
                </a:solidFill>
                <a:latin typeface="Arial" panose="020B0604020202020204" pitchFamily="34" charset="0"/>
                <a:cs typeface="Arial" panose="020B0604020202020204" pitchFamily="34" charset="0"/>
              </a:rPr>
              <a:t>Th</a:t>
            </a:r>
            <a:r>
              <a:rPr lang="en-GB" sz="1200" spc="35" dirty="0">
                <a:solidFill>
                  <a:srgbClr val="282828"/>
                </a:solidFill>
                <a:latin typeface="Arial" panose="020B0604020202020204" pitchFamily="34" charset="0"/>
                <a:cs typeface="Arial" panose="020B0604020202020204" pitchFamily="34" charset="0"/>
              </a:rPr>
              <a:t>eory</a:t>
            </a:r>
            <a:endParaRPr lang="en-GB" sz="1200" dirty="0">
              <a:latin typeface="Arial" panose="020B0604020202020204" pitchFamily="34" charset="0"/>
              <a:cs typeface="Arial" panose="020B0604020202020204" pitchFamily="34" charset="0"/>
            </a:endParaRPr>
          </a:p>
          <a:p>
            <a:pPr marL="413384" indent="-391795">
              <a:lnSpc>
                <a:spcPct val="200000"/>
              </a:lnSpc>
              <a:spcBef>
                <a:spcPts val="434"/>
              </a:spcBef>
              <a:buAutoNum type="arabicPeriod"/>
              <a:tabLst>
                <a:tab pos="413384" algn="l"/>
                <a:tab pos="414020" algn="l"/>
              </a:tabLst>
            </a:pPr>
            <a:r>
              <a:rPr lang="en-GB" sz="1200" spc="60" dirty="0">
                <a:solidFill>
                  <a:srgbClr val="282828"/>
                </a:solidFill>
                <a:latin typeface="Arial" panose="020B0604020202020204" pitchFamily="34" charset="0"/>
                <a:cs typeface="Arial" panose="020B0604020202020204" pitchFamily="34" charset="0"/>
              </a:rPr>
              <a:t>Ko</a:t>
            </a:r>
            <a:r>
              <a:rPr lang="en-GB" sz="1200" spc="60" dirty="0">
                <a:solidFill>
                  <a:srgbClr val="080808"/>
                </a:solidFill>
                <a:latin typeface="Arial" panose="020B0604020202020204" pitchFamily="34" charset="0"/>
                <a:cs typeface="Arial" panose="020B0604020202020204" pitchFamily="34" charset="0"/>
              </a:rPr>
              <a:t>u</a:t>
            </a:r>
            <a:r>
              <a:rPr lang="en-GB" sz="1200" spc="60" dirty="0">
                <a:solidFill>
                  <a:srgbClr val="282828"/>
                </a:solidFill>
                <a:latin typeface="Arial" panose="020B0604020202020204" pitchFamily="34" charset="0"/>
                <a:cs typeface="Arial" panose="020B0604020202020204" pitchFamily="34" charset="0"/>
              </a:rPr>
              <a:t>zes </a:t>
            </a:r>
            <a:r>
              <a:rPr lang="en-GB" sz="1200" spc="60" dirty="0">
                <a:solidFill>
                  <a:srgbClr val="080808"/>
                </a:solidFill>
                <a:latin typeface="Arial" panose="020B0604020202020204" pitchFamily="34" charset="0"/>
                <a:cs typeface="Arial" panose="020B0604020202020204" pitchFamily="34" charset="0"/>
              </a:rPr>
              <a:t>&amp; </a:t>
            </a:r>
            <a:r>
              <a:rPr lang="en-GB" sz="1200" spc="30" dirty="0">
                <a:solidFill>
                  <a:srgbClr val="282828"/>
                </a:solidFill>
                <a:latin typeface="Arial" panose="020B0604020202020204" pitchFamily="34" charset="0"/>
                <a:cs typeface="Arial" panose="020B0604020202020204" pitchFamily="34" charset="0"/>
              </a:rPr>
              <a:t>Pos</a:t>
            </a:r>
            <a:r>
              <a:rPr lang="en-GB" sz="1200" spc="30" dirty="0">
                <a:solidFill>
                  <a:srgbClr val="080808"/>
                </a:solidFill>
                <a:latin typeface="Arial" panose="020B0604020202020204" pitchFamily="34" charset="0"/>
                <a:cs typeface="Arial" panose="020B0604020202020204" pitchFamily="34" charset="0"/>
              </a:rPr>
              <a:t>n</a:t>
            </a:r>
            <a:r>
              <a:rPr lang="en-GB" sz="1200" spc="30" dirty="0">
                <a:solidFill>
                  <a:srgbClr val="282828"/>
                </a:solidFill>
                <a:latin typeface="Arial" panose="020B0604020202020204" pitchFamily="34" charset="0"/>
                <a:cs typeface="Arial" panose="020B0604020202020204" pitchFamily="34" charset="0"/>
              </a:rPr>
              <a:t>e</a:t>
            </a:r>
            <a:r>
              <a:rPr lang="en-GB" sz="1200" spc="30" dirty="0">
                <a:solidFill>
                  <a:srgbClr val="080808"/>
                </a:solidFill>
                <a:latin typeface="Arial" panose="020B0604020202020204" pitchFamily="34" charset="0"/>
                <a:cs typeface="Arial" panose="020B0604020202020204" pitchFamily="34" charset="0"/>
              </a:rPr>
              <a:t>r </a:t>
            </a:r>
            <a:r>
              <a:rPr lang="en-GB" sz="1200" spc="-10" dirty="0">
                <a:solidFill>
                  <a:srgbClr val="080808"/>
                </a:solidFill>
                <a:latin typeface="Arial" panose="020B0604020202020204" pitchFamily="34" charset="0"/>
                <a:cs typeface="Arial" panose="020B0604020202020204" pitchFamily="34" charset="0"/>
              </a:rPr>
              <a:t>Tr</a:t>
            </a:r>
            <a:r>
              <a:rPr lang="en-GB" sz="1200" spc="-10" dirty="0">
                <a:solidFill>
                  <a:srgbClr val="282828"/>
                </a:solidFill>
                <a:latin typeface="Arial" panose="020B0604020202020204" pitchFamily="34" charset="0"/>
                <a:cs typeface="Arial" panose="020B0604020202020204" pitchFamily="34" charset="0"/>
              </a:rPr>
              <a:t>a</a:t>
            </a:r>
            <a:r>
              <a:rPr lang="en-GB" sz="1200" spc="-10" dirty="0">
                <a:solidFill>
                  <a:srgbClr val="080808"/>
                </a:solidFill>
                <a:latin typeface="Arial" panose="020B0604020202020204" pitchFamily="34" charset="0"/>
                <a:cs typeface="Arial" panose="020B0604020202020204" pitchFamily="34" charset="0"/>
              </a:rPr>
              <a:t>i</a:t>
            </a:r>
            <a:r>
              <a:rPr lang="en-GB" sz="1200" spc="-10" dirty="0">
                <a:solidFill>
                  <a:srgbClr val="282828"/>
                </a:solidFill>
                <a:latin typeface="Arial" panose="020B0604020202020204" pitchFamily="34" charset="0"/>
                <a:cs typeface="Arial" panose="020B0604020202020204" pitchFamily="34" charset="0"/>
              </a:rPr>
              <a:t>t</a:t>
            </a:r>
            <a:r>
              <a:rPr lang="en-GB" sz="1200" spc="160" dirty="0">
                <a:solidFill>
                  <a:srgbClr val="282828"/>
                </a:solidFill>
                <a:latin typeface="Arial" panose="020B0604020202020204" pitchFamily="34" charset="0"/>
                <a:cs typeface="Arial" panose="020B0604020202020204" pitchFamily="34" charset="0"/>
              </a:rPr>
              <a:t> </a:t>
            </a:r>
            <a:r>
              <a:rPr lang="en-GB" sz="1200" spc="35" dirty="0">
                <a:solidFill>
                  <a:srgbClr val="080808"/>
                </a:solidFill>
                <a:latin typeface="Arial" panose="020B0604020202020204" pitchFamily="34" charset="0"/>
                <a:cs typeface="Arial" panose="020B0604020202020204" pitchFamily="34" charset="0"/>
              </a:rPr>
              <a:t>Th</a:t>
            </a:r>
            <a:r>
              <a:rPr lang="en-GB" sz="1200" spc="35" dirty="0">
                <a:solidFill>
                  <a:srgbClr val="282828"/>
                </a:solidFill>
                <a:latin typeface="Arial" panose="020B0604020202020204" pitchFamily="34" charset="0"/>
                <a:cs typeface="Arial" panose="020B0604020202020204" pitchFamily="34" charset="0"/>
              </a:rPr>
              <a:t>eory</a:t>
            </a:r>
            <a:endParaRPr lang="en-GB" sz="1200" dirty="0">
              <a:latin typeface="Arial" panose="020B0604020202020204" pitchFamily="34" charset="0"/>
              <a:cs typeface="Arial" panose="020B0604020202020204" pitchFamily="34" charset="0"/>
            </a:endParaRPr>
          </a:p>
          <a:p>
            <a:pPr marL="413384" indent="-387350">
              <a:lnSpc>
                <a:spcPct val="200000"/>
              </a:lnSpc>
              <a:spcBef>
                <a:spcPts val="535"/>
              </a:spcBef>
              <a:buAutoNum type="arabicPeriod"/>
              <a:tabLst>
                <a:tab pos="412750" algn="l"/>
                <a:tab pos="414020" algn="l"/>
              </a:tabLst>
            </a:pPr>
            <a:r>
              <a:rPr lang="en-GB" sz="1200" spc="45" dirty="0">
                <a:solidFill>
                  <a:srgbClr val="282828"/>
                </a:solidFill>
                <a:latin typeface="Arial" panose="020B0604020202020204" pitchFamily="34" charset="0"/>
                <a:cs typeface="Arial" panose="020B0604020202020204" pitchFamily="34" charset="0"/>
              </a:rPr>
              <a:t>Doug</a:t>
            </a:r>
            <a:r>
              <a:rPr lang="en-GB" sz="1200" spc="45" dirty="0">
                <a:solidFill>
                  <a:srgbClr val="080808"/>
                </a:solidFill>
                <a:latin typeface="Arial" panose="020B0604020202020204" pitchFamily="34" charset="0"/>
                <a:cs typeface="Arial" panose="020B0604020202020204" pitchFamily="34" charset="0"/>
              </a:rPr>
              <a:t>l</a:t>
            </a:r>
            <a:r>
              <a:rPr lang="en-GB" sz="1200" spc="45" dirty="0">
                <a:solidFill>
                  <a:srgbClr val="282828"/>
                </a:solidFill>
                <a:latin typeface="Arial" panose="020B0604020202020204" pitchFamily="34" charset="0"/>
                <a:cs typeface="Arial" panose="020B0604020202020204" pitchFamily="34" charset="0"/>
              </a:rPr>
              <a:t>as </a:t>
            </a:r>
            <a:r>
              <a:rPr lang="en-GB" sz="1200" spc="45" dirty="0">
                <a:solidFill>
                  <a:srgbClr val="080808"/>
                </a:solidFill>
                <a:latin typeface="Arial" panose="020B0604020202020204" pitchFamily="34" charset="0"/>
                <a:cs typeface="Arial" panose="020B0604020202020204" pitchFamily="34" charset="0"/>
              </a:rPr>
              <a:t>M</a:t>
            </a:r>
            <a:r>
              <a:rPr lang="en-GB" sz="1200" spc="45" dirty="0">
                <a:solidFill>
                  <a:srgbClr val="282828"/>
                </a:solidFill>
                <a:latin typeface="Arial" panose="020B0604020202020204" pitchFamily="34" charset="0"/>
                <a:cs typeface="Arial" panose="020B0604020202020204" pitchFamily="34" charset="0"/>
              </a:rPr>
              <a:t>cGregor</a:t>
            </a:r>
            <a:r>
              <a:rPr lang="en-GB" sz="1200" spc="45" dirty="0">
                <a:solidFill>
                  <a:srgbClr val="545454"/>
                </a:solidFill>
                <a:latin typeface="Arial" panose="020B0604020202020204" pitchFamily="34" charset="0"/>
                <a:cs typeface="Arial" panose="020B0604020202020204" pitchFamily="34" charset="0"/>
              </a:rPr>
              <a:t>'</a:t>
            </a:r>
            <a:r>
              <a:rPr lang="en-GB" sz="1200" spc="45" dirty="0">
                <a:solidFill>
                  <a:srgbClr val="282828"/>
                </a:solidFill>
                <a:latin typeface="Arial" panose="020B0604020202020204" pitchFamily="34" charset="0"/>
                <a:cs typeface="Arial" panose="020B0604020202020204" pitchFamily="34" charset="0"/>
              </a:rPr>
              <a:t>s </a:t>
            </a:r>
            <a:r>
              <a:rPr lang="en-GB" sz="1200" spc="25" dirty="0">
                <a:solidFill>
                  <a:srgbClr val="282828"/>
                </a:solidFill>
                <a:latin typeface="Arial" panose="020B0604020202020204" pitchFamily="34" charset="0"/>
                <a:cs typeface="Arial" panose="020B0604020202020204" pitchFamily="34" charset="0"/>
              </a:rPr>
              <a:t>XV</a:t>
            </a:r>
            <a:r>
              <a:rPr lang="en-GB" sz="1200" spc="-110" dirty="0">
                <a:solidFill>
                  <a:srgbClr val="282828"/>
                </a:solidFill>
                <a:latin typeface="Arial" panose="020B0604020202020204" pitchFamily="34" charset="0"/>
                <a:cs typeface="Arial" panose="020B0604020202020204" pitchFamily="34" charset="0"/>
              </a:rPr>
              <a:t> </a:t>
            </a:r>
            <a:r>
              <a:rPr lang="en-GB" sz="1200" spc="45" dirty="0">
                <a:solidFill>
                  <a:srgbClr val="282828"/>
                </a:solidFill>
                <a:latin typeface="Arial" panose="020B0604020202020204" pitchFamily="34" charset="0"/>
                <a:cs typeface="Arial" panose="020B0604020202020204" pitchFamily="34" charset="0"/>
              </a:rPr>
              <a:t>Theory</a:t>
            </a:r>
            <a:endParaRPr lang="en-GB" sz="1200" dirty="0">
              <a:latin typeface="Arial" panose="020B0604020202020204" pitchFamily="34" charset="0"/>
              <a:cs typeface="Arial" panose="020B0604020202020204" pitchFamily="34" charset="0"/>
            </a:endParaRPr>
          </a:p>
          <a:p>
            <a:pPr marL="413384" indent="-391795">
              <a:lnSpc>
                <a:spcPct val="200000"/>
              </a:lnSpc>
              <a:spcBef>
                <a:spcPts val="535"/>
              </a:spcBef>
              <a:buAutoNum type="arabicPeriod"/>
              <a:tabLst>
                <a:tab pos="413384" algn="l"/>
                <a:tab pos="414020" algn="l"/>
              </a:tabLst>
            </a:pPr>
            <a:r>
              <a:rPr lang="en-GB" sz="1200" spc="45" dirty="0">
                <a:solidFill>
                  <a:srgbClr val="282828"/>
                </a:solidFill>
                <a:latin typeface="Arial" panose="020B0604020202020204" pitchFamily="34" charset="0"/>
                <a:cs typeface="Arial" panose="020B0604020202020204" pitchFamily="34" charset="0"/>
              </a:rPr>
              <a:t>B</a:t>
            </a:r>
            <a:r>
              <a:rPr lang="en-GB" sz="1200" spc="45" dirty="0">
                <a:solidFill>
                  <a:srgbClr val="080808"/>
                </a:solidFill>
                <a:latin typeface="Arial" panose="020B0604020202020204" pitchFamily="34" charset="0"/>
                <a:cs typeface="Arial" panose="020B0604020202020204" pitchFamily="34" charset="0"/>
              </a:rPr>
              <a:t>l</a:t>
            </a:r>
            <a:r>
              <a:rPr lang="en-GB" sz="1200" spc="45" dirty="0">
                <a:solidFill>
                  <a:srgbClr val="282828"/>
                </a:solidFill>
                <a:latin typeface="Arial" panose="020B0604020202020204" pitchFamily="34" charset="0"/>
                <a:cs typeface="Arial" panose="020B0604020202020204" pitchFamily="34" charset="0"/>
              </a:rPr>
              <a:t>ake-</a:t>
            </a:r>
            <a:r>
              <a:rPr lang="en-GB" sz="1200" spc="45" dirty="0">
                <a:solidFill>
                  <a:srgbClr val="080808"/>
                </a:solidFill>
                <a:latin typeface="Arial" panose="020B0604020202020204" pitchFamily="34" charset="0"/>
                <a:cs typeface="Arial" panose="020B0604020202020204" pitchFamily="34" charset="0"/>
              </a:rPr>
              <a:t>M</a:t>
            </a:r>
            <a:r>
              <a:rPr lang="en-GB" sz="1200" spc="45" dirty="0">
                <a:solidFill>
                  <a:srgbClr val="282828"/>
                </a:solidFill>
                <a:latin typeface="Arial" panose="020B0604020202020204" pitchFamily="34" charset="0"/>
                <a:cs typeface="Arial" panose="020B0604020202020204" pitchFamily="34" charset="0"/>
              </a:rPr>
              <a:t>outon</a:t>
            </a:r>
            <a:r>
              <a:rPr lang="en-GB" sz="1200" spc="45" dirty="0">
                <a:solidFill>
                  <a:srgbClr val="545454"/>
                </a:solidFill>
                <a:latin typeface="Arial" panose="020B0604020202020204" pitchFamily="34" charset="0"/>
                <a:cs typeface="Arial" panose="020B0604020202020204" pitchFamily="34" charset="0"/>
              </a:rPr>
              <a:t>'</a:t>
            </a:r>
            <a:r>
              <a:rPr lang="en-GB" sz="1200" spc="45" dirty="0">
                <a:solidFill>
                  <a:srgbClr val="282828"/>
                </a:solidFill>
                <a:latin typeface="Arial" panose="020B0604020202020204" pitchFamily="34" charset="0"/>
                <a:cs typeface="Arial" panose="020B0604020202020204" pitchFamily="34" charset="0"/>
              </a:rPr>
              <a:t>s </a:t>
            </a:r>
            <a:r>
              <a:rPr lang="en-GB" sz="1200" spc="25" dirty="0">
                <a:solidFill>
                  <a:srgbClr val="080808"/>
                </a:solidFill>
                <a:latin typeface="Arial" panose="020B0604020202020204" pitchFamily="34" charset="0"/>
                <a:cs typeface="Arial" panose="020B0604020202020204" pitchFamily="34" charset="0"/>
              </a:rPr>
              <a:t>M</a:t>
            </a:r>
            <a:r>
              <a:rPr lang="en-GB" sz="1200" spc="25" dirty="0">
                <a:solidFill>
                  <a:srgbClr val="282828"/>
                </a:solidFill>
                <a:latin typeface="Arial" panose="020B0604020202020204" pitchFamily="34" charset="0"/>
                <a:cs typeface="Arial" panose="020B0604020202020204" pitchFamily="34" charset="0"/>
              </a:rPr>
              <a:t>anageria</a:t>
            </a:r>
            <a:r>
              <a:rPr lang="en-GB" sz="1200" spc="25" dirty="0">
                <a:solidFill>
                  <a:srgbClr val="080808"/>
                </a:solidFill>
                <a:latin typeface="Arial" panose="020B0604020202020204" pitchFamily="34" charset="0"/>
                <a:cs typeface="Arial" panose="020B0604020202020204" pitchFamily="34" charset="0"/>
              </a:rPr>
              <a:t>l</a:t>
            </a:r>
            <a:r>
              <a:rPr lang="en-GB" sz="1200" spc="-10" dirty="0">
                <a:solidFill>
                  <a:srgbClr val="080808"/>
                </a:solidFill>
                <a:latin typeface="Arial" panose="020B0604020202020204" pitchFamily="34" charset="0"/>
                <a:cs typeface="Arial" panose="020B0604020202020204" pitchFamily="34" charset="0"/>
              </a:rPr>
              <a:t> </a:t>
            </a:r>
            <a:r>
              <a:rPr lang="en-GB" sz="1200" spc="85" dirty="0">
                <a:solidFill>
                  <a:srgbClr val="282828"/>
                </a:solidFill>
                <a:latin typeface="Arial" panose="020B0604020202020204" pitchFamily="34" charset="0"/>
                <a:cs typeface="Arial" panose="020B0604020202020204" pitchFamily="34" charset="0"/>
              </a:rPr>
              <a:t>Grid</a:t>
            </a:r>
            <a:endParaRPr lang="en-GB" sz="1200" dirty="0">
              <a:latin typeface="Arial" panose="020B0604020202020204" pitchFamily="34" charset="0"/>
              <a:cs typeface="Arial" panose="020B0604020202020204" pitchFamily="34" charset="0"/>
            </a:endParaRPr>
          </a:p>
          <a:p>
            <a:pPr marL="413384" indent="-391160">
              <a:lnSpc>
                <a:spcPct val="200000"/>
              </a:lnSpc>
              <a:spcBef>
                <a:spcPts val="540"/>
              </a:spcBef>
              <a:buAutoNum type="arabicPeriod"/>
              <a:tabLst>
                <a:tab pos="413384" algn="l"/>
                <a:tab pos="414020" algn="l"/>
              </a:tabLst>
            </a:pPr>
            <a:r>
              <a:rPr lang="en-GB" sz="1200" spc="65" dirty="0" err="1">
                <a:solidFill>
                  <a:srgbClr val="282828"/>
                </a:solidFill>
                <a:latin typeface="Arial" panose="020B0604020202020204" pitchFamily="34" charset="0"/>
                <a:cs typeface="Arial" panose="020B0604020202020204" pitchFamily="34" charset="0"/>
              </a:rPr>
              <a:t>K</a:t>
            </a:r>
            <a:r>
              <a:rPr lang="en-GB" sz="1200" spc="65" dirty="0" err="1">
                <a:solidFill>
                  <a:srgbClr val="080808"/>
                </a:solidFill>
                <a:latin typeface="Arial" panose="020B0604020202020204" pitchFamily="34" charset="0"/>
                <a:cs typeface="Arial" panose="020B0604020202020204" pitchFamily="34" charset="0"/>
              </a:rPr>
              <a:t>ur</a:t>
            </a:r>
            <a:r>
              <a:rPr lang="en-GB" sz="1200" spc="65" dirty="0" err="1">
                <a:solidFill>
                  <a:srgbClr val="282828"/>
                </a:solidFill>
                <a:latin typeface="Arial" panose="020B0604020202020204" pitchFamily="34" charset="0"/>
                <a:cs typeface="Arial" panose="020B0604020202020204" pitchFamily="34" charset="0"/>
              </a:rPr>
              <a:t>l-</a:t>
            </a:r>
            <a:r>
              <a:rPr lang="en-GB" sz="1200" spc="65" dirty="0" err="1">
                <a:solidFill>
                  <a:srgbClr val="080808"/>
                </a:solidFill>
                <a:latin typeface="Arial" panose="020B0604020202020204" pitchFamily="34" charset="0"/>
                <a:cs typeface="Arial" panose="020B0604020202020204" pitchFamily="34" charset="0"/>
              </a:rPr>
              <a:t>L</a:t>
            </a:r>
            <a:r>
              <a:rPr lang="en-GB" sz="1200" spc="65" dirty="0" err="1">
                <a:solidFill>
                  <a:srgbClr val="282828"/>
                </a:solidFill>
                <a:latin typeface="Arial" panose="020B0604020202020204" pitchFamily="34" charset="0"/>
                <a:cs typeface="Arial" panose="020B0604020202020204" pitchFamily="34" charset="0"/>
              </a:rPr>
              <a:t>owln</a:t>
            </a:r>
            <a:r>
              <a:rPr lang="en-GB" sz="1200" spc="65" dirty="0" err="1">
                <a:solidFill>
                  <a:srgbClr val="545454"/>
                </a:solidFill>
                <a:latin typeface="Arial" panose="020B0604020202020204" pitchFamily="34" charset="0"/>
                <a:cs typeface="Arial" panose="020B0604020202020204" pitchFamily="34" charset="0"/>
              </a:rPr>
              <a:t>'</a:t>
            </a:r>
            <a:r>
              <a:rPr lang="en-GB" sz="1200" spc="65" dirty="0" err="1">
                <a:solidFill>
                  <a:srgbClr val="282828"/>
                </a:solidFill>
                <a:latin typeface="Arial" panose="020B0604020202020204" pitchFamily="34" charset="0"/>
                <a:cs typeface="Arial" panose="020B0604020202020204" pitchFamily="34" charset="0"/>
              </a:rPr>
              <a:t>s</a:t>
            </a:r>
            <a:r>
              <a:rPr lang="en-GB" sz="1200" spc="65" dirty="0">
                <a:solidFill>
                  <a:srgbClr val="282828"/>
                </a:solidFill>
                <a:latin typeface="Arial" panose="020B0604020202020204" pitchFamily="34" charset="0"/>
                <a:cs typeface="Arial" panose="020B0604020202020204" pitchFamily="34" charset="0"/>
              </a:rPr>
              <a:t> </a:t>
            </a:r>
            <a:r>
              <a:rPr lang="en-GB" sz="1200" spc="60" dirty="0" err="1">
                <a:solidFill>
                  <a:srgbClr val="080808"/>
                </a:solidFill>
                <a:latin typeface="Arial" panose="020B0604020202020204" pitchFamily="34" charset="0"/>
                <a:cs typeface="Arial" panose="020B0604020202020204" pitchFamily="34" charset="0"/>
              </a:rPr>
              <a:t>Th</a:t>
            </a:r>
            <a:r>
              <a:rPr lang="en-GB" sz="1200" spc="60" dirty="0" err="1">
                <a:solidFill>
                  <a:srgbClr val="282828"/>
                </a:solidFill>
                <a:latin typeface="Arial" panose="020B0604020202020204" pitchFamily="34" charset="0"/>
                <a:cs typeface="Arial" panose="020B0604020202020204" pitchFamily="34" charset="0"/>
              </a:rPr>
              <a:t>reeSty</a:t>
            </a:r>
            <a:r>
              <a:rPr lang="en-GB" sz="1200" spc="60" dirty="0" err="1">
                <a:solidFill>
                  <a:srgbClr val="080808"/>
                </a:solidFill>
                <a:latin typeface="Arial" panose="020B0604020202020204" pitchFamily="34" charset="0"/>
                <a:cs typeface="Arial" panose="020B0604020202020204" pitchFamily="34" charset="0"/>
              </a:rPr>
              <a:t>l</a:t>
            </a:r>
            <a:r>
              <a:rPr lang="en-GB" sz="1200" spc="60" dirty="0" err="1">
                <a:solidFill>
                  <a:srgbClr val="282828"/>
                </a:solidFill>
                <a:latin typeface="Arial" panose="020B0604020202020204" pitchFamily="34" charset="0"/>
                <a:cs typeface="Arial" panose="020B0604020202020204" pitchFamily="34" charset="0"/>
              </a:rPr>
              <a:t>es</a:t>
            </a:r>
            <a:r>
              <a:rPr lang="en-GB" sz="1200" spc="-95" dirty="0">
                <a:solidFill>
                  <a:srgbClr val="282828"/>
                </a:solidFill>
                <a:latin typeface="Arial" panose="020B0604020202020204" pitchFamily="34" charset="0"/>
                <a:cs typeface="Arial" panose="020B0604020202020204" pitchFamily="34" charset="0"/>
              </a:rPr>
              <a:t> </a:t>
            </a:r>
            <a:r>
              <a:rPr lang="en-GB" sz="1200" spc="35" dirty="0">
                <a:solidFill>
                  <a:srgbClr val="282828"/>
                </a:solidFill>
                <a:latin typeface="Arial" panose="020B0604020202020204" pitchFamily="34" charset="0"/>
                <a:cs typeface="Arial" panose="020B0604020202020204" pitchFamily="34" charset="0"/>
              </a:rPr>
              <a:t>Mode</a:t>
            </a:r>
            <a:r>
              <a:rPr lang="en-GB" sz="1200" spc="35" dirty="0">
                <a:solidFill>
                  <a:srgbClr val="080808"/>
                </a:solidFill>
                <a:latin typeface="Arial" panose="020B0604020202020204" pitchFamily="34" charset="0"/>
                <a:cs typeface="Arial" panose="020B0604020202020204" pitchFamily="34" charset="0"/>
              </a:rPr>
              <a:t>l</a:t>
            </a:r>
            <a:endParaRPr lang="en-GB" sz="1200" dirty="0">
              <a:latin typeface="Arial" panose="020B0604020202020204" pitchFamily="34" charset="0"/>
              <a:cs typeface="Arial" panose="020B0604020202020204" pitchFamily="34" charset="0"/>
            </a:endParaRPr>
          </a:p>
          <a:p>
            <a:pPr marL="413384" indent="-392430">
              <a:lnSpc>
                <a:spcPct val="200000"/>
              </a:lnSpc>
              <a:spcBef>
                <a:spcPts val="735"/>
              </a:spcBef>
              <a:buAutoNum type="arabicPeriod"/>
              <a:tabLst>
                <a:tab pos="413384" algn="l"/>
                <a:tab pos="414020" algn="l"/>
              </a:tabLst>
            </a:pPr>
            <a:r>
              <a:rPr lang="en-GB" sz="1200" spc="30" dirty="0" err="1">
                <a:solidFill>
                  <a:srgbClr val="282828"/>
                </a:solidFill>
                <a:latin typeface="Arial" panose="020B0604020202020204" pitchFamily="34" charset="0"/>
                <a:cs typeface="Arial" panose="020B0604020202020204" pitchFamily="34" charset="0"/>
              </a:rPr>
              <a:t>Bo</a:t>
            </a:r>
            <a:r>
              <a:rPr lang="en-GB" sz="1200" spc="30" dirty="0" err="1">
                <a:solidFill>
                  <a:srgbClr val="080808"/>
                </a:solidFill>
                <a:latin typeface="Arial" panose="020B0604020202020204" pitchFamily="34" charset="0"/>
                <a:cs typeface="Arial" panose="020B0604020202020204" pitchFamily="34" charset="0"/>
              </a:rPr>
              <a:t>l</a:t>
            </a:r>
            <a:r>
              <a:rPr lang="en-GB" sz="1200" spc="30" dirty="0" err="1">
                <a:solidFill>
                  <a:srgbClr val="282828"/>
                </a:solidFill>
                <a:latin typeface="Arial" panose="020B0604020202020204" pitchFamily="34" charset="0"/>
                <a:cs typeface="Arial" panose="020B0604020202020204" pitchFamily="34" charset="0"/>
              </a:rPr>
              <a:t>m</a:t>
            </a:r>
            <a:r>
              <a:rPr lang="en-GB" sz="1200" spc="-135" dirty="0">
                <a:solidFill>
                  <a:srgbClr val="282828"/>
                </a:solidFill>
                <a:latin typeface="Arial" panose="020B0604020202020204" pitchFamily="34" charset="0"/>
                <a:cs typeface="Arial" panose="020B0604020202020204" pitchFamily="34" charset="0"/>
              </a:rPr>
              <a:t> </a:t>
            </a:r>
            <a:r>
              <a:rPr lang="en-GB" sz="1200" spc="-10" dirty="0">
                <a:solidFill>
                  <a:srgbClr val="282828"/>
                </a:solidFill>
                <a:latin typeface="Arial" panose="020B0604020202020204" pitchFamily="34" charset="0"/>
                <a:cs typeface="Arial" panose="020B0604020202020204" pitchFamily="34" charset="0"/>
              </a:rPr>
              <a:t>a</a:t>
            </a:r>
            <a:r>
              <a:rPr lang="en-GB" sz="1200" spc="-10" dirty="0">
                <a:solidFill>
                  <a:srgbClr val="080808"/>
                </a:solidFill>
                <a:latin typeface="Arial" panose="020B0604020202020204" pitchFamily="34" charset="0"/>
                <a:cs typeface="Arial" panose="020B0604020202020204" pitchFamily="34" charset="0"/>
              </a:rPr>
              <a:t>n</a:t>
            </a:r>
            <a:r>
              <a:rPr lang="en-GB" sz="1200" spc="15" dirty="0">
                <a:solidFill>
                  <a:srgbClr val="080808"/>
                </a:solidFill>
                <a:latin typeface="Arial" panose="020B0604020202020204" pitchFamily="34" charset="0"/>
                <a:cs typeface="Arial" panose="020B0604020202020204" pitchFamily="34" charset="0"/>
              </a:rPr>
              <a:t> </a:t>
            </a:r>
            <a:r>
              <a:rPr lang="en-GB" sz="1200" spc="65" dirty="0">
                <a:solidFill>
                  <a:srgbClr val="080808"/>
                </a:solidFill>
                <a:latin typeface="Arial" panose="020B0604020202020204" pitchFamily="34" charset="0"/>
                <a:cs typeface="Arial" panose="020B0604020202020204" pitchFamily="34" charset="0"/>
              </a:rPr>
              <a:t>&amp;</a:t>
            </a:r>
            <a:r>
              <a:rPr lang="en-GB" sz="1200" spc="135" dirty="0">
                <a:solidFill>
                  <a:srgbClr val="080808"/>
                </a:solidFill>
                <a:latin typeface="Arial" panose="020B0604020202020204" pitchFamily="34" charset="0"/>
                <a:cs typeface="Arial" panose="020B0604020202020204" pitchFamily="34" charset="0"/>
              </a:rPr>
              <a:t> </a:t>
            </a:r>
            <a:r>
              <a:rPr lang="en-GB" sz="1200" spc="10" dirty="0" err="1">
                <a:solidFill>
                  <a:srgbClr val="282828"/>
                </a:solidFill>
                <a:latin typeface="Arial" panose="020B0604020202020204" pitchFamily="34" charset="0"/>
                <a:cs typeface="Arial" panose="020B0604020202020204" pitchFamily="34" charset="0"/>
              </a:rPr>
              <a:t>Ooa</a:t>
            </a:r>
            <a:r>
              <a:rPr lang="en-GB" sz="1200" spc="10" dirty="0" err="1">
                <a:solidFill>
                  <a:srgbClr val="080808"/>
                </a:solidFill>
                <a:latin typeface="Arial" panose="020B0604020202020204" pitchFamily="34" charset="0"/>
                <a:cs typeface="Arial" panose="020B0604020202020204" pitchFamily="34" charset="0"/>
              </a:rPr>
              <a:t>l</a:t>
            </a:r>
            <a:r>
              <a:rPr lang="en-GB" sz="1200" spc="10" dirty="0" err="1">
                <a:solidFill>
                  <a:srgbClr val="545454"/>
                </a:solidFill>
                <a:latin typeface="Arial" panose="020B0604020202020204" pitchFamily="34" charset="0"/>
                <a:cs typeface="Arial" panose="020B0604020202020204" pitchFamily="34" charset="0"/>
              </a:rPr>
              <a:t>'</a:t>
            </a:r>
            <a:r>
              <a:rPr lang="en-GB" sz="1200" spc="10" dirty="0" err="1">
                <a:solidFill>
                  <a:srgbClr val="282828"/>
                </a:solidFill>
                <a:latin typeface="Arial" panose="020B0604020202020204" pitchFamily="34" charset="0"/>
                <a:cs typeface="Arial" panose="020B0604020202020204" pitchFamily="34" charset="0"/>
              </a:rPr>
              <a:t>s</a:t>
            </a:r>
            <a:r>
              <a:rPr lang="en-GB" sz="1200" spc="45" dirty="0">
                <a:solidFill>
                  <a:srgbClr val="282828"/>
                </a:solidFill>
                <a:latin typeface="Arial" panose="020B0604020202020204" pitchFamily="34" charset="0"/>
                <a:cs typeface="Arial" panose="020B0604020202020204" pitchFamily="34" charset="0"/>
              </a:rPr>
              <a:t> </a:t>
            </a:r>
            <a:r>
              <a:rPr lang="en-GB" sz="1200" spc="70" dirty="0">
                <a:solidFill>
                  <a:srgbClr val="282828"/>
                </a:solidFill>
                <a:latin typeface="Arial" panose="020B0604020202020204" pitchFamily="34" charset="0"/>
                <a:cs typeface="Arial" panose="020B0604020202020204" pitchFamily="34" charset="0"/>
              </a:rPr>
              <a:t>Four</a:t>
            </a:r>
            <a:r>
              <a:rPr lang="en-GB" sz="1200" spc="-165" dirty="0">
                <a:solidFill>
                  <a:srgbClr val="282828"/>
                </a:solidFill>
                <a:latin typeface="Arial" panose="020B0604020202020204" pitchFamily="34" charset="0"/>
                <a:cs typeface="Arial" panose="020B0604020202020204" pitchFamily="34" charset="0"/>
              </a:rPr>
              <a:t> </a:t>
            </a:r>
            <a:r>
              <a:rPr lang="en-GB" sz="1200" spc="70" dirty="0">
                <a:solidFill>
                  <a:srgbClr val="282828"/>
                </a:solidFill>
                <a:latin typeface="Arial" panose="020B0604020202020204" pitchFamily="34" charset="0"/>
                <a:cs typeface="Arial" panose="020B0604020202020204" pitchFamily="34" charset="0"/>
              </a:rPr>
              <a:t>Frame</a:t>
            </a:r>
            <a:r>
              <a:rPr lang="en-GB" sz="1200" spc="-195" dirty="0">
                <a:solidFill>
                  <a:srgbClr val="282828"/>
                </a:solidFill>
                <a:latin typeface="Arial" panose="020B0604020202020204" pitchFamily="34" charset="0"/>
                <a:cs typeface="Arial" panose="020B0604020202020204" pitchFamily="34" charset="0"/>
              </a:rPr>
              <a:t> </a:t>
            </a:r>
            <a:r>
              <a:rPr lang="en-GB" sz="1200" spc="30" dirty="0">
                <a:solidFill>
                  <a:srgbClr val="080808"/>
                </a:solidFill>
                <a:latin typeface="Arial" panose="020B0604020202020204" pitchFamily="34" charset="0"/>
                <a:cs typeface="Arial" panose="020B0604020202020204" pitchFamily="34" charset="0"/>
              </a:rPr>
              <a:t>M</a:t>
            </a:r>
            <a:r>
              <a:rPr lang="en-GB" sz="1200" spc="30" dirty="0">
                <a:solidFill>
                  <a:srgbClr val="282828"/>
                </a:solidFill>
                <a:latin typeface="Arial" panose="020B0604020202020204" pitchFamily="34" charset="0"/>
                <a:cs typeface="Arial" panose="020B0604020202020204" pitchFamily="34" charset="0"/>
              </a:rPr>
              <a:t>ode</a:t>
            </a:r>
            <a:r>
              <a:rPr lang="en-GB" sz="1200" spc="30" dirty="0">
                <a:solidFill>
                  <a:srgbClr val="080808"/>
                </a:solidFill>
                <a:latin typeface="Arial" panose="020B0604020202020204" pitchFamily="34" charset="0"/>
                <a:cs typeface="Arial" panose="020B0604020202020204" pitchFamily="34" charset="0"/>
              </a:rPr>
              <a:t>l</a:t>
            </a:r>
            <a:endParaRPr lang="en-GB" sz="1200" dirty="0">
              <a:latin typeface="Arial" panose="020B0604020202020204" pitchFamily="34" charset="0"/>
              <a:cs typeface="Arial" panose="020B0604020202020204" pitchFamily="34" charset="0"/>
            </a:endParaRPr>
          </a:p>
          <a:p>
            <a:pPr marL="412115" indent="-390525">
              <a:lnSpc>
                <a:spcPct val="200000"/>
              </a:lnSpc>
              <a:spcBef>
                <a:spcPts val="434"/>
              </a:spcBef>
              <a:buAutoNum type="arabicPeriod"/>
              <a:tabLst>
                <a:tab pos="412115" algn="l"/>
                <a:tab pos="412750" algn="l"/>
              </a:tabLst>
            </a:pPr>
            <a:r>
              <a:rPr lang="en-GB" sz="1200" spc="50" dirty="0">
                <a:solidFill>
                  <a:srgbClr val="282828"/>
                </a:solidFill>
                <a:latin typeface="Arial" panose="020B0604020202020204" pitchFamily="34" charset="0"/>
                <a:cs typeface="Arial" panose="020B0604020202020204" pitchFamily="34" charset="0"/>
              </a:rPr>
              <a:t>Fiedler</a:t>
            </a:r>
            <a:r>
              <a:rPr lang="en-GB" sz="1200" spc="50" dirty="0">
                <a:solidFill>
                  <a:srgbClr val="545454"/>
                </a:solidFill>
                <a:latin typeface="Arial" panose="020B0604020202020204" pitchFamily="34" charset="0"/>
                <a:cs typeface="Arial" panose="020B0604020202020204" pitchFamily="34" charset="0"/>
              </a:rPr>
              <a:t>'</a:t>
            </a:r>
            <a:r>
              <a:rPr lang="en-GB" sz="1200" spc="50" dirty="0">
                <a:solidFill>
                  <a:srgbClr val="282828"/>
                </a:solidFill>
                <a:latin typeface="Arial" panose="020B0604020202020204" pitchFamily="34" charset="0"/>
                <a:cs typeface="Arial" panose="020B0604020202020204" pitchFamily="34" charset="0"/>
              </a:rPr>
              <a:t>s Contingency</a:t>
            </a:r>
            <a:r>
              <a:rPr lang="en-GB" sz="1200" spc="-40" dirty="0">
                <a:solidFill>
                  <a:srgbClr val="282828"/>
                </a:solidFill>
                <a:latin typeface="Arial" panose="020B0604020202020204" pitchFamily="34" charset="0"/>
                <a:cs typeface="Arial" panose="020B0604020202020204" pitchFamily="34" charset="0"/>
              </a:rPr>
              <a:t> </a:t>
            </a:r>
            <a:r>
              <a:rPr lang="en-GB" sz="1200" b="0" spc="70" dirty="0">
                <a:solidFill>
                  <a:srgbClr val="282828"/>
                </a:solidFill>
                <a:latin typeface="Arial" panose="020B0604020202020204" pitchFamily="34" charset="0"/>
                <a:cs typeface="Arial" panose="020B0604020202020204" pitchFamily="34" charset="0"/>
              </a:rPr>
              <a:t>Model</a:t>
            </a:r>
            <a:endParaRPr lang="en-GB" sz="1200" b="0" dirty="0">
              <a:latin typeface="Arial" panose="020B0604020202020204" pitchFamily="34" charset="0"/>
              <a:cs typeface="Arial" panose="020B0604020202020204" pitchFamily="34" charset="0"/>
            </a:endParaRPr>
          </a:p>
          <a:p>
            <a:pPr marL="413384" marR="746760" indent="-391795">
              <a:lnSpc>
                <a:spcPct val="200000"/>
              </a:lnSpc>
              <a:spcBef>
                <a:spcPts val="405"/>
              </a:spcBef>
              <a:buAutoNum type="arabicPeriod"/>
              <a:tabLst>
                <a:tab pos="412750" algn="l"/>
                <a:tab pos="413384" algn="l"/>
              </a:tabLst>
            </a:pPr>
            <a:r>
              <a:rPr lang="en-GB" sz="1200" spc="-5" dirty="0">
                <a:solidFill>
                  <a:srgbClr val="282828"/>
                </a:solidFill>
                <a:latin typeface="Arial" panose="020B0604020202020204" pitchFamily="34" charset="0"/>
                <a:cs typeface="Arial" panose="020B0604020202020204" pitchFamily="34" charset="0"/>
              </a:rPr>
              <a:t>He</a:t>
            </a:r>
            <a:r>
              <a:rPr lang="en-GB" sz="1200" spc="-5" dirty="0">
                <a:solidFill>
                  <a:srgbClr val="080808"/>
                </a:solidFill>
                <a:latin typeface="Arial" panose="020B0604020202020204" pitchFamily="34" charset="0"/>
                <a:cs typeface="Arial" panose="020B0604020202020204" pitchFamily="34" charset="0"/>
              </a:rPr>
              <a:t>r</a:t>
            </a:r>
            <a:r>
              <a:rPr lang="en-GB" sz="1200" spc="-290" dirty="0">
                <a:solidFill>
                  <a:srgbClr val="080808"/>
                </a:solidFill>
                <a:latin typeface="Arial" panose="020B0604020202020204" pitchFamily="34" charset="0"/>
                <a:cs typeface="Arial" panose="020B0604020202020204" pitchFamily="34" charset="0"/>
              </a:rPr>
              <a:t> </a:t>
            </a:r>
            <a:r>
              <a:rPr lang="en-GB" sz="1200" spc="45" dirty="0" err="1">
                <a:solidFill>
                  <a:srgbClr val="282828"/>
                </a:solidFill>
                <a:latin typeface="Arial" panose="020B0604020202020204" pitchFamily="34" charset="0"/>
                <a:cs typeface="Arial" panose="020B0604020202020204" pitchFamily="34" charset="0"/>
              </a:rPr>
              <a:t>sey</a:t>
            </a:r>
            <a:r>
              <a:rPr lang="en-GB" sz="1200" spc="45" dirty="0">
                <a:solidFill>
                  <a:srgbClr val="464646"/>
                </a:solidFill>
                <a:latin typeface="Arial" panose="020B0604020202020204" pitchFamily="34" charset="0"/>
                <a:cs typeface="Arial" panose="020B0604020202020204" pitchFamily="34" charset="0"/>
              </a:rPr>
              <a:t> </a:t>
            </a:r>
            <a:r>
              <a:rPr lang="en-GB" sz="1200" spc="45" dirty="0">
                <a:solidFill>
                  <a:srgbClr val="282828"/>
                </a:solidFill>
                <a:latin typeface="Arial" panose="020B0604020202020204" pitchFamily="34" charset="0"/>
                <a:cs typeface="Arial" panose="020B0604020202020204" pitchFamily="34" charset="0"/>
              </a:rPr>
              <a:t>B</a:t>
            </a:r>
            <a:r>
              <a:rPr lang="en-GB" sz="1200" spc="45" dirty="0">
                <a:solidFill>
                  <a:srgbClr val="080808"/>
                </a:solidFill>
                <a:latin typeface="Arial" panose="020B0604020202020204" pitchFamily="34" charset="0"/>
                <a:cs typeface="Arial" panose="020B0604020202020204" pitchFamily="34" charset="0"/>
              </a:rPr>
              <a:t>l</a:t>
            </a:r>
            <a:r>
              <a:rPr lang="en-GB" sz="1200" spc="45" dirty="0">
                <a:solidFill>
                  <a:srgbClr val="282828"/>
                </a:solidFill>
                <a:latin typeface="Arial" panose="020B0604020202020204" pitchFamily="34" charset="0"/>
                <a:cs typeface="Arial" panose="020B0604020202020204" pitchFamily="34" charset="0"/>
              </a:rPr>
              <a:t>anchard</a:t>
            </a:r>
            <a:r>
              <a:rPr lang="en-GB" sz="1200" spc="45" dirty="0">
                <a:solidFill>
                  <a:srgbClr val="545454"/>
                </a:solidFill>
                <a:latin typeface="Arial" panose="020B0604020202020204" pitchFamily="34" charset="0"/>
                <a:cs typeface="Arial" panose="020B0604020202020204" pitchFamily="34" charset="0"/>
              </a:rPr>
              <a:t>'</a:t>
            </a:r>
            <a:r>
              <a:rPr lang="en-GB" sz="1200" spc="45" dirty="0">
                <a:solidFill>
                  <a:srgbClr val="282828"/>
                </a:solidFill>
                <a:latin typeface="Arial" panose="020B0604020202020204" pitchFamily="34" charset="0"/>
                <a:cs typeface="Arial" panose="020B0604020202020204" pitchFamily="34" charset="0"/>
              </a:rPr>
              <a:t>s </a:t>
            </a:r>
            <a:r>
              <a:rPr lang="en-GB" sz="1200" b="1" spc="35" dirty="0">
                <a:solidFill>
                  <a:srgbClr val="FF0000"/>
                </a:solidFill>
                <a:latin typeface="Arial" panose="020B0604020202020204" pitchFamily="34" charset="0"/>
                <a:cs typeface="Arial" panose="020B0604020202020204" pitchFamily="34" charset="0"/>
              </a:rPr>
              <a:t>Situational  </a:t>
            </a:r>
            <a:r>
              <a:rPr lang="en-GB" sz="1200" b="1" spc="40" dirty="0">
                <a:solidFill>
                  <a:srgbClr val="FF0000"/>
                </a:solidFill>
                <a:latin typeface="Arial" panose="020B0604020202020204" pitchFamily="34" charset="0"/>
                <a:cs typeface="Arial" panose="020B0604020202020204" pitchFamily="34" charset="0"/>
              </a:rPr>
              <a:t>Leadership®</a:t>
            </a:r>
            <a:r>
              <a:rPr lang="en-GB" sz="1200" b="1" spc="-25" dirty="0">
                <a:solidFill>
                  <a:srgbClr val="FF0000"/>
                </a:solidFill>
                <a:latin typeface="Arial" panose="020B0604020202020204" pitchFamily="34" charset="0"/>
                <a:cs typeface="Arial" panose="020B0604020202020204" pitchFamily="34" charset="0"/>
              </a:rPr>
              <a:t> </a:t>
            </a:r>
            <a:r>
              <a:rPr lang="en-GB" sz="1200" b="1" spc="30" dirty="0">
                <a:solidFill>
                  <a:srgbClr val="FF0000"/>
                </a:solidFill>
                <a:latin typeface="Arial" panose="020B0604020202020204" pitchFamily="34" charset="0"/>
                <a:cs typeface="Arial" panose="020B0604020202020204" pitchFamily="34" charset="0"/>
              </a:rPr>
              <a:t>Model</a:t>
            </a:r>
            <a:endParaRPr lang="en-GB" sz="1200" b="1" dirty="0">
              <a:solidFill>
                <a:srgbClr val="FF0000"/>
              </a:solidFill>
              <a:latin typeface="Arial" panose="020B0604020202020204" pitchFamily="34" charset="0"/>
              <a:cs typeface="Arial" panose="020B0604020202020204" pitchFamily="34" charset="0"/>
            </a:endParaRPr>
          </a:p>
          <a:p>
            <a:pPr marL="412750" indent="-400685">
              <a:lnSpc>
                <a:spcPct val="200000"/>
              </a:lnSpc>
              <a:spcBef>
                <a:spcPts val="434"/>
              </a:spcBef>
              <a:buClr>
                <a:srgbClr val="080808"/>
              </a:buClr>
              <a:buAutoNum type="arabicPeriod"/>
              <a:tabLst>
                <a:tab pos="412750" algn="l"/>
                <a:tab pos="413384" algn="l"/>
              </a:tabLst>
            </a:pPr>
            <a:r>
              <a:rPr lang="en-GB" sz="1200" spc="60" dirty="0">
                <a:solidFill>
                  <a:srgbClr val="282828"/>
                </a:solidFill>
                <a:latin typeface="Arial" panose="020B0604020202020204" pitchFamily="34" charset="0"/>
                <a:cs typeface="Arial" panose="020B0604020202020204" pitchFamily="34" charset="0"/>
              </a:rPr>
              <a:t>Robert</a:t>
            </a:r>
            <a:r>
              <a:rPr lang="en-GB" sz="1200" spc="-265" dirty="0">
                <a:solidFill>
                  <a:srgbClr val="282828"/>
                </a:solidFill>
                <a:latin typeface="Arial" panose="020B0604020202020204" pitchFamily="34" charset="0"/>
                <a:cs typeface="Arial" panose="020B0604020202020204" pitchFamily="34" charset="0"/>
              </a:rPr>
              <a:t> </a:t>
            </a:r>
            <a:r>
              <a:rPr lang="en-GB" sz="1200" spc="50" dirty="0">
                <a:solidFill>
                  <a:srgbClr val="282828"/>
                </a:solidFill>
                <a:latin typeface="Arial" panose="020B0604020202020204" pitchFamily="34" charset="0"/>
                <a:cs typeface="Arial" panose="020B0604020202020204" pitchFamily="34" charset="0"/>
              </a:rPr>
              <a:t>House</a:t>
            </a:r>
            <a:r>
              <a:rPr lang="en-GB" sz="1200" spc="50" dirty="0">
                <a:solidFill>
                  <a:srgbClr val="545454"/>
                </a:solidFill>
                <a:latin typeface="Arial" panose="020B0604020202020204" pitchFamily="34" charset="0"/>
                <a:cs typeface="Arial" panose="020B0604020202020204" pitchFamily="34" charset="0"/>
              </a:rPr>
              <a:t>'</a:t>
            </a:r>
            <a:r>
              <a:rPr lang="en-GB" sz="1200" spc="50" dirty="0">
                <a:solidFill>
                  <a:srgbClr val="282828"/>
                </a:solidFill>
                <a:latin typeface="Arial" panose="020B0604020202020204" pitchFamily="34" charset="0"/>
                <a:cs typeface="Arial" panose="020B0604020202020204" pitchFamily="34" charset="0"/>
              </a:rPr>
              <a:t>s </a:t>
            </a:r>
            <a:r>
              <a:rPr lang="en-GB" sz="1200" spc="-15" dirty="0">
                <a:solidFill>
                  <a:srgbClr val="282828"/>
                </a:solidFill>
                <a:latin typeface="Arial" panose="020B0604020202020204" pitchFamily="34" charset="0"/>
                <a:cs typeface="Arial" panose="020B0604020202020204" pitchFamily="34" charset="0"/>
              </a:rPr>
              <a:t>Path</a:t>
            </a:r>
            <a:r>
              <a:rPr lang="en-GB" sz="1200" spc="-15" dirty="0">
                <a:solidFill>
                  <a:srgbClr val="464646"/>
                </a:solidFill>
                <a:latin typeface="Arial" panose="020B0604020202020204" pitchFamily="34" charset="0"/>
                <a:cs typeface="Arial" panose="020B0604020202020204" pitchFamily="34" charset="0"/>
              </a:rPr>
              <a:t> </a:t>
            </a:r>
            <a:r>
              <a:rPr lang="en-GB" sz="1200" spc="-15" dirty="0">
                <a:solidFill>
                  <a:srgbClr val="282828"/>
                </a:solidFill>
                <a:latin typeface="Arial" panose="020B0604020202020204" pitchFamily="34" charset="0"/>
                <a:cs typeface="Arial" panose="020B0604020202020204" pitchFamily="34" charset="0"/>
              </a:rPr>
              <a:t>Goa</a:t>
            </a:r>
            <a:r>
              <a:rPr lang="en-GB" sz="1200" spc="-15" dirty="0">
                <a:solidFill>
                  <a:srgbClr val="080808"/>
                </a:solidFill>
                <a:latin typeface="Arial" panose="020B0604020202020204" pitchFamily="34" charset="0"/>
                <a:cs typeface="Arial" panose="020B0604020202020204" pitchFamily="34" charset="0"/>
              </a:rPr>
              <a:t>l </a:t>
            </a:r>
            <a:r>
              <a:rPr lang="en-GB" sz="1200" spc="15" dirty="0">
                <a:solidFill>
                  <a:srgbClr val="080808"/>
                </a:solidFill>
                <a:latin typeface="Arial" panose="020B0604020202020204" pitchFamily="34" charset="0"/>
                <a:cs typeface="Arial" panose="020B0604020202020204" pitchFamily="34" charset="0"/>
              </a:rPr>
              <a:t>Th</a:t>
            </a:r>
            <a:r>
              <a:rPr lang="en-GB" sz="1200" spc="15" dirty="0">
                <a:solidFill>
                  <a:srgbClr val="282828"/>
                </a:solidFill>
                <a:latin typeface="Arial" panose="020B0604020202020204" pitchFamily="34" charset="0"/>
                <a:cs typeface="Arial" panose="020B0604020202020204" pitchFamily="34" charset="0"/>
              </a:rPr>
              <a:t>eo</a:t>
            </a:r>
            <a:r>
              <a:rPr lang="en-GB" sz="1200" spc="15" dirty="0">
                <a:solidFill>
                  <a:srgbClr val="080808"/>
                </a:solidFill>
                <a:latin typeface="Arial" panose="020B0604020202020204" pitchFamily="34" charset="0"/>
                <a:cs typeface="Arial" panose="020B0604020202020204" pitchFamily="34" charset="0"/>
              </a:rPr>
              <a:t>r</a:t>
            </a:r>
            <a:r>
              <a:rPr lang="en-GB" sz="1200" spc="65" dirty="0">
                <a:solidFill>
                  <a:srgbClr val="282828"/>
                </a:solidFill>
                <a:latin typeface="Arial" panose="020B0604020202020204" pitchFamily="34" charset="0"/>
                <a:cs typeface="Arial" panose="020B0604020202020204" pitchFamily="34" charset="0"/>
              </a:rPr>
              <a:t>y</a:t>
            </a:r>
            <a:endParaRPr lang="en-GB" sz="1200" dirty="0">
              <a:latin typeface="Arial" panose="020B0604020202020204" pitchFamily="34" charset="0"/>
              <a:cs typeface="Arial" panose="020B0604020202020204" pitchFamily="34" charset="0"/>
            </a:endParaRPr>
          </a:p>
          <a:p>
            <a:pPr marL="413384" marR="421005" indent="-401320">
              <a:lnSpc>
                <a:spcPct val="200000"/>
              </a:lnSpc>
              <a:spcBef>
                <a:spcPts val="505"/>
              </a:spcBef>
              <a:buAutoNum type="arabicPeriod"/>
              <a:tabLst>
                <a:tab pos="421005" algn="l"/>
                <a:tab pos="421640" algn="l"/>
              </a:tabLst>
            </a:pPr>
            <a:r>
              <a:rPr lang="en-GB" sz="1200" dirty="0">
                <a:solidFill>
                  <a:srgbClr val="080808"/>
                </a:solidFill>
                <a:latin typeface="Arial" panose="020B0604020202020204" pitchFamily="34" charset="0"/>
                <a:cs typeface="Arial" panose="020B0604020202020204" pitchFamily="34" charset="0"/>
              </a:rPr>
              <a:t>T</a:t>
            </a:r>
            <a:r>
              <a:rPr lang="en-GB" sz="1200" dirty="0">
                <a:solidFill>
                  <a:srgbClr val="282828"/>
                </a:solidFill>
                <a:latin typeface="Arial" panose="020B0604020202020204" pitchFamily="34" charset="0"/>
                <a:cs typeface="Arial" panose="020B0604020202020204" pitchFamily="34" charset="0"/>
              </a:rPr>
              <a:t>a</a:t>
            </a:r>
            <a:r>
              <a:rPr lang="en-GB" sz="1200" dirty="0">
                <a:solidFill>
                  <a:srgbClr val="080808"/>
                </a:solidFill>
                <a:latin typeface="Arial" panose="020B0604020202020204" pitchFamily="34" charset="0"/>
                <a:cs typeface="Arial" panose="020B0604020202020204" pitchFamily="34" charset="0"/>
              </a:rPr>
              <a:t>nn</a:t>
            </a:r>
            <a:r>
              <a:rPr lang="en-GB" sz="1200" dirty="0">
                <a:solidFill>
                  <a:srgbClr val="282828"/>
                </a:solidFill>
                <a:latin typeface="Arial" panose="020B0604020202020204" pitchFamily="34" charset="0"/>
                <a:cs typeface="Arial" panose="020B0604020202020204" pitchFamily="34" charset="0"/>
              </a:rPr>
              <a:t>e</a:t>
            </a:r>
            <a:r>
              <a:rPr lang="en-GB" sz="1200" dirty="0">
                <a:solidFill>
                  <a:srgbClr val="080808"/>
                </a:solidFill>
                <a:latin typeface="Arial" panose="020B0604020202020204" pitchFamily="34" charset="0"/>
                <a:cs typeface="Arial" panose="020B0604020202020204" pitchFamily="34" charset="0"/>
              </a:rPr>
              <a:t>n</a:t>
            </a:r>
            <a:r>
              <a:rPr lang="en-GB" sz="1200" dirty="0">
                <a:solidFill>
                  <a:srgbClr val="282828"/>
                </a:solidFill>
                <a:latin typeface="Arial" panose="020B0604020202020204" pitchFamily="34" charset="0"/>
                <a:cs typeface="Arial" panose="020B0604020202020204" pitchFamily="34" charset="0"/>
              </a:rPr>
              <a:t>b</a:t>
            </a:r>
            <a:r>
              <a:rPr lang="en-GB" sz="1200" spc="50" dirty="0">
                <a:solidFill>
                  <a:srgbClr val="282828"/>
                </a:solidFill>
                <a:latin typeface="Arial" panose="020B0604020202020204" pitchFamily="34" charset="0"/>
                <a:cs typeface="Arial" panose="020B0604020202020204" pitchFamily="34" charset="0"/>
              </a:rPr>
              <a:t>a</a:t>
            </a:r>
            <a:r>
              <a:rPr lang="en-GB" sz="1200" spc="50" dirty="0">
                <a:solidFill>
                  <a:srgbClr val="080808"/>
                </a:solidFill>
                <a:latin typeface="Arial" panose="020B0604020202020204" pitchFamily="34" charset="0"/>
                <a:cs typeface="Arial" panose="020B0604020202020204" pitchFamily="34" charset="0"/>
              </a:rPr>
              <a:t>u</a:t>
            </a:r>
            <a:r>
              <a:rPr lang="en-GB" sz="1200" spc="50" dirty="0">
                <a:solidFill>
                  <a:srgbClr val="282828"/>
                </a:solidFill>
                <a:latin typeface="Arial" panose="020B0604020202020204" pitchFamily="34" charset="0"/>
                <a:cs typeface="Arial" panose="020B0604020202020204" pitchFamily="34" charset="0"/>
              </a:rPr>
              <a:t>m-Schmidt</a:t>
            </a:r>
            <a:r>
              <a:rPr lang="en-GB" sz="1200" spc="50" dirty="0">
                <a:solidFill>
                  <a:srgbClr val="545454"/>
                </a:solidFill>
                <a:latin typeface="Arial" panose="020B0604020202020204" pitchFamily="34" charset="0"/>
                <a:cs typeface="Arial" panose="020B0604020202020204" pitchFamily="34" charset="0"/>
              </a:rPr>
              <a:t>'</a:t>
            </a:r>
            <a:r>
              <a:rPr lang="en-GB" sz="1200" spc="50" dirty="0">
                <a:solidFill>
                  <a:srgbClr val="282828"/>
                </a:solidFill>
                <a:latin typeface="Arial" panose="020B0604020202020204" pitchFamily="34" charset="0"/>
                <a:cs typeface="Arial" panose="020B0604020202020204" pitchFamily="34" charset="0"/>
              </a:rPr>
              <a:t>s</a:t>
            </a:r>
            <a:r>
              <a:rPr lang="en-GB" sz="1200" spc="-190" dirty="0">
                <a:solidFill>
                  <a:srgbClr val="282828"/>
                </a:solidFill>
                <a:latin typeface="Arial" panose="020B0604020202020204" pitchFamily="34" charset="0"/>
                <a:cs typeface="Arial" panose="020B0604020202020204" pitchFamily="34" charset="0"/>
              </a:rPr>
              <a:t> </a:t>
            </a:r>
            <a:r>
              <a:rPr lang="en-GB" sz="1200" spc="40" dirty="0">
                <a:solidFill>
                  <a:srgbClr val="282828"/>
                </a:solidFill>
                <a:latin typeface="Arial" panose="020B0604020202020204" pitchFamily="34" charset="0"/>
                <a:cs typeface="Arial" panose="020B0604020202020204" pitchFamily="34" charset="0"/>
              </a:rPr>
              <a:t>Leadership  </a:t>
            </a:r>
            <a:r>
              <a:rPr lang="en-GB" sz="1200" spc="35" dirty="0">
                <a:solidFill>
                  <a:srgbClr val="282828"/>
                </a:solidFill>
                <a:latin typeface="Arial" panose="020B0604020202020204" pitchFamily="34" charset="0"/>
                <a:cs typeface="Arial" panose="020B0604020202020204" pitchFamily="34" charset="0"/>
              </a:rPr>
              <a:t>Behaviour</a:t>
            </a:r>
            <a:r>
              <a:rPr lang="en-GB" sz="1200" spc="35" dirty="0">
                <a:solidFill>
                  <a:srgbClr val="080808"/>
                </a:solidFill>
                <a:latin typeface="Arial" panose="020B0604020202020204" pitchFamily="34" charset="0"/>
                <a:cs typeface="Arial" panose="020B0604020202020204" pitchFamily="34" charset="0"/>
              </a:rPr>
              <a:t> </a:t>
            </a:r>
            <a:r>
              <a:rPr lang="en-GB" sz="1200" spc="40" dirty="0">
                <a:solidFill>
                  <a:srgbClr val="282828"/>
                </a:solidFill>
                <a:latin typeface="Arial" panose="020B0604020202020204" pitchFamily="34" charset="0"/>
                <a:cs typeface="Arial" panose="020B0604020202020204" pitchFamily="34" charset="0"/>
              </a:rPr>
              <a:t>Co</a:t>
            </a:r>
            <a:r>
              <a:rPr lang="en-GB" sz="1200" spc="40" dirty="0">
                <a:solidFill>
                  <a:srgbClr val="080808"/>
                </a:solidFill>
                <a:latin typeface="Arial" panose="020B0604020202020204" pitchFamily="34" charset="0"/>
                <a:cs typeface="Arial" panose="020B0604020202020204" pitchFamily="34" charset="0"/>
              </a:rPr>
              <a:t>n</a:t>
            </a:r>
            <a:r>
              <a:rPr lang="en-GB" sz="1200" spc="40" dirty="0">
                <a:solidFill>
                  <a:srgbClr val="282828"/>
                </a:solidFill>
                <a:latin typeface="Arial" panose="020B0604020202020204" pitchFamily="34" charset="0"/>
                <a:cs typeface="Arial" panose="020B0604020202020204" pitchFamily="34" charset="0"/>
              </a:rPr>
              <a:t>ti</a:t>
            </a:r>
            <a:r>
              <a:rPr lang="en-GB" sz="1200" spc="40" dirty="0">
                <a:solidFill>
                  <a:srgbClr val="080808"/>
                </a:solidFill>
                <a:latin typeface="Arial" panose="020B0604020202020204" pitchFamily="34" charset="0"/>
                <a:cs typeface="Arial" panose="020B0604020202020204" pitchFamily="34" charset="0"/>
              </a:rPr>
              <a:t>n</a:t>
            </a:r>
            <a:r>
              <a:rPr lang="en-GB" sz="1200" spc="30" dirty="0">
                <a:solidFill>
                  <a:srgbClr val="080808"/>
                </a:solidFill>
                <a:latin typeface="Arial" panose="020B0604020202020204" pitchFamily="34" charset="0"/>
                <a:cs typeface="Arial" panose="020B0604020202020204" pitchFamily="34" charset="0"/>
              </a:rPr>
              <a:t>uu</a:t>
            </a:r>
            <a:r>
              <a:rPr lang="en-GB" sz="1200" spc="30" dirty="0">
                <a:solidFill>
                  <a:srgbClr val="282828"/>
                </a:solidFill>
                <a:latin typeface="Arial" panose="020B0604020202020204" pitchFamily="34" charset="0"/>
                <a:cs typeface="Arial" panose="020B0604020202020204" pitchFamily="34" charset="0"/>
              </a:rPr>
              <a:t>m</a:t>
            </a:r>
            <a:r>
              <a:rPr lang="en-GB" sz="1200" spc="-80" dirty="0">
                <a:solidFill>
                  <a:srgbClr val="282828"/>
                </a:solidFill>
                <a:latin typeface="Arial" panose="020B0604020202020204" pitchFamily="34" charset="0"/>
                <a:cs typeface="Arial" panose="020B0604020202020204" pitchFamily="34" charset="0"/>
              </a:rPr>
              <a:t> </a:t>
            </a:r>
            <a:r>
              <a:rPr lang="en-GB" sz="1200" spc="35" dirty="0">
                <a:solidFill>
                  <a:srgbClr val="282828"/>
                </a:solidFill>
                <a:latin typeface="Arial" panose="020B0604020202020204" pitchFamily="34" charset="0"/>
                <a:cs typeface="Arial" panose="020B0604020202020204" pitchFamily="34" charset="0"/>
              </a:rPr>
              <a:t>Mode</a:t>
            </a:r>
            <a:r>
              <a:rPr lang="en-GB" sz="1200" spc="35" dirty="0">
                <a:solidFill>
                  <a:srgbClr val="080808"/>
                </a:solidFill>
                <a:latin typeface="Arial" panose="020B0604020202020204" pitchFamily="34" charset="0"/>
                <a:cs typeface="Arial" panose="020B0604020202020204" pitchFamily="34" charset="0"/>
              </a:rPr>
              <a:t>l</a:t>
            </a:r>
            <a:endParaRPr lang="en-GB" sz="1200" dirty="0">
              <a:latin typeface="Arial" panose="020B0604020202020204" pitchFamily="34" charset="0"/>
              <a:cs typeface="Arial" panose="020B0604020202020204" pitchFamily="34" charset="0"/>
            </a:endParaRPr>
          </a:p>
          <a:p>
            <a:pPr marL="413384" marR="5080" indent="-401320">
              <a:lnSpc>
                <a:spcPct val="200000"/>
              </a:lnSpc>
              <a:spcBef>
                <a:spcPts val="400"/>
              </a:spcBef>
              <a:buClr>
                <a:srgbClr val="080808"/>
              </a:buClr>
              <a:buAutoNum type="arabicPeriod"/>
              <a:tabLst>
                <a:tab pos="420370" algn="l"/>
                <a:tab pos="421005" algn="l"/>
              </a:tabLst>
            </a:pPr>
            <a:r>
              <a:rPr lang="en-GB" sz="1200" spc="70" dirty="0">
                <a:solidFill>
                  <a:srgbClr val="282828"/>
                </a:solidFill>
                <a:latin typeface="Arial" panose="020B0604020202020204" pitchFamily="34" charset="0"/>
                <a:cs typeface="Arial" panose="020B0604020202020204" pitchFamily="34" charset="0"/>
              </a:rPr>
              <a:t>John</a:t>
            </a:r>
            <a:r>
              <a:rPr lang="en-GB" sz="1200" spc="-160" dirty="0">
                <a:solidFill>
                  <a:srgbClr val="282828"/>
                </a:solidFill>
                <a:latin typeface="Arial" panose="020B0604020202020204" pitchFamily="34" charset="0"/>
                <a:cs typeface="Arial" panose="020B0604020202020204" pitchFamily="34" charset="0"/>
              </a:rPr>
              <a:t> </a:t>
            </a:r>
            <a:r>
              <a:rPr lang="en-GB" sz="1200" spc="75" dirty="0">
                <a:solidFill>
                  <a:srgbClr val="282828"/>
                </a:solidFill>
                <a:latin typeface="Arial" panose="020B0604020202020204" pitchFamily="34" charset="0"/>
                <a:cs typeface="Arial" panose="020B0604020202020204" pitchFamily="34" charset="0"/>
              </a:rPr>
              <a:t>Adair</a:t>
            </a:r>
            <a:r>
              <a:rPr lang="en-GB" sz="1200" spc="75" dirty="0">
                <a:solidFill>
                  <a:srgbClr val="545454"/>
                </a:solidFill>
                <a:latin typeface="Arial" panose="020B0604020202020204" pitchFamily="34" charset="0"/>
                <a:cs typeface="Arial" panose="020B0604020202020204" pitchFamily="34" charset="0"/>
              </a:rPr>
              <a:t>'</a:t>
            </a:r>
            <a:r>
              <a:rPr lang="en-GB" sz="1200" spc="75" dirty="0">
                <a:solidFill>
                  <a:srgbClr val="282828"/>
                </a:solidFill>
                <a:latin typeface="Arial" panose="020B0604020202020204" pitchFamily="34" charset="0"/>
                <a:cs typeface="Arial" panose="020B0604020202020204" pitchFamily="34" charset="0"/>
              </a:rPr>
              <a:t>s</a:t>
            </a:r>
            <a:r>
              <a:rPr lang="en-GB" sz="1200" spc="-125" dirty="0">
                <a:solidFill>
                  <a:srgbClr val="282828"/>
                </a:solidFill>
                <a:latin typeface="Arial" panose="020B0604020202020204" pitchFamily="34" charset="0"/>
                <a:cs typeface="Arial" panose="020B0604020202020204" pitchFamily="34" charset="0"/>
              </a:rPr>
              <a:t> </a:t>
            </a:r>
            <a:r>
              <a:rPr lang="en-GB" sz="1200" b="1" spc="45" dirty="0" err="1">
                <a:solidFill>
                  <a:srgbClr val="282828"/>
                </a:solidFill>
                <a:latin typeface="Arial" panose="020B0604020202020204" pitchFamily="34" charset="0"/>
                <a:cs typeface="Arial" panose="020B0604020202020204" pitchFamily="34" charset="0"/>
              </a:rPr>
              <a:t>Actlon</a:t>
            </a:r>
            <a:r>
              <a:rPr lang="en-GB" sz="1200" b="1" spc="45" dirty="0">
                <a:solidFill>
                  <a:srgbClr val="282828"/>
                </a:solidFill>
                <a:latin typeface="Arial" panose="020B0604020202020204" pitchFamily="34" charset="0"/>
                <a:cs typeface="Arial" panose="020B0604020202020204" pitchFamily="34" charset="0"/>
              </a:rPr>
              <a:t> </a:t>
            </a:r>
            <a:r>
              <a:rPr lang="en-GB" sz="1200" b="1" spc="45" dirty="0" err="1">
                <a:solidFill>
                  <a:srgbClr val="282828"/>
                </a:solidFill>
                <a:latin typeface="Arial" panose="020B0604020202020204" pitchFamily="34" charset="0"/>
                <a:cs typeface="Arial" panose="020B0604020202020204" pitchFamily="34" charset="0"/>
              </a:rPr>
              <a:t>Ce</a:t>
            </a:r>
            <a:r>
              <a:rPr lang="en-GB" sz="1200" b="1" spc="45" dirty="0" err="1">
                <a:solidFill>
                  <a:srgbClr val="080808"/>
                </a:solidFill>
                <a:latin typeface="Arial" panose="020B0604020202020204" pitchFamily="34" charset="0"/>
                <a:cs typeface="Arial" panose="020B0604020202020204" pitchFamily="34" charset="0"/>
              </a:rPr>
              <a:t>n</a:t>
            </a:r>
            <a:r>
              <a:rPr lang="en-GB" sz="1200" b="1" spc="45" dirty="0" err="1">
                <a:solidFill>
                  <a:srgbClr val="282828"/>
                </a:solidFill>
                <a:latin typeface="Arial" panose="020B0604020202020204" pitchFamily="34" charset="0"/>
                <a:cs typeface="Arial" panose="020B0604020202020204" pitchFamily="34" charset="0"/>
              </a:rPr>
              <a:t>tered</a:t>
            </a:r>
            <a:r>
              <a:rPr lang="en-GB" sz="1200" b="1" spc="-65" dirty="0">
                <a:solidFill>
                  <a:srgbClr val="282828"/>
                </a:solidFill>
                <a:latin typeface="Arial" panose="020B0604020202020204" pitchFamily="34" charset="0"/>
                <a:cs typeface="Arial" panose="020B0604020202020204" pitchFamily="34" charset="0"/>
              </a:rPr>
              <a:t> </a:t>
            </a:r>
            <a:r>
              <a:rPr lang="en-GB" sz="1200" b="1" spc="35" dirty="0" err="1">
                <a:solidFill>
                  <a:srgbClr val="282828"/>
                </a:solidFill>
                <a:latin typeface="Arial" panose="020B0604020202020204" pitchFamily="34" charset="0"/>
                <a:cs typeface="Arial" panose="020B0604020202020204" pitchFamily="34" charset="0"/>
              </a:rPr>
              <a:t>Leaders</a:t>
            </a:r>
            <a:r>
              <a:rPr lang="en-GB" sz="1200" b="1" spc="35" dirty="0" err="1">
                <a:solidFill>
                  <a:srgbClr val="080808"/>
                </a:solidFill>
                <a:latin typeface="Arial" panose="020B0604020202020204" pitchFamily="34" charset="0"/>
                <a:cs typeface="Arial" panose="020B0604020202020204" pitchFamily="34" charset="0"/>
              </a:rPr>
              <a:t>hi</a:t>
            </a:r>
            <a:r>
              <a:rPr lang="en-GB" sz="1200" b="1" spc="-190" dirty="0">
                <a:solidFill>
                  <a:srgbClr val="080808"/>
                </a:solidFill>
                <a:latin typeface="Arial" panose="020B0604020202020204" pitchFamily="34" charset="0"/>
                <a:cs typeface="Arial" panose="020B0604020202020204" pitchFamily="34" charset="0"/>
              </a:rPr>
              <a:t> </a:t>
            </a:r>
            <a:r>
              <a:rPr lang="en-GB" sz="1200" b="1" spc="55" dirty="0">
                <a:solidFill>
                  <a:srgbClr val="282828"/>
                </a:solidFill>
                <a:latin typeface="Arial" panose="020B0604020202020204" pitchFamily="34" charset="0"/>
                <a:cs typeface="Arial" panose="020B0604020202020204" pitchFamily="34" charset="0"/>
              </a:rPr>
              <a:t>p  </a:t>
            </a:r>
            <a:r>
              <a:rPr lang="en-GB" sz="1200" spc="35" dirty="0">
                <a:solidFill>
                  <a:srgbClr val="282828"/>
                </a:solidFill>
                <a:latin typeface="Arial" panose="020B0604020202020204" pitchFamily="34" charset="0"/>
                <a:cs typeface="Arial" panose="020B0604020202020204" pitchFamily="34" charset="0"/>
              </a:rPr>
              <a:t>Mode</a:t>
            </a:r>
            <a:r>
              <a:rPr lang="en-GB" sz="1200" spc="35" dirty="0">
                <a:solidFill>
                  <a:srgbClr val="080808"/>
                </a:solidFill>
                <a:latin typeface="Arial" panose="020B0604020202020204" pitchFamily="34" charset="0"/>
                <a:cs typeface="Arial" panose="020B0604020202020204" pitchFamily="34" charset="0"/>
              </a:rPr>
              <a:t>l</a:t>
            </a:r>
            <a:endParaRPr lang="en-GB" sz="1200" dirty="0">
              <a:latin typeface="Arial" panose="020B0604020202020204" pitchFamily="34" charset="0"/>
              <a:cs typeface="Arial" panose="020B0604020202020204" pitchFamily="34" charset="0"/>
            </a:endParaRPr>
          </a:p>
          <a:p>
            <a:pPr marL="413384" marR="527685" indent="-401320">
              <a:lnSpc>
                <a:spcPct val="200000"/>
              </a:lnSpc>
              <a:spcBef>
                <a:spcPts val="405"/>
              </a:spcBef>
              <a:buClr>
                <a:srgbClr val="080808"/>
              </a:buClr>
              <a:buAutoNum type="arabicPeriod"/>
              <a:tabLst>
                <a:tab pos="413384" algn="l"/>
                <a:tab pos="414020" algn="l"/>
              </a:tabLst>
            </a:pPr>
            <a:r>
              <a:rPr lang="en-GB" sz="1200" spc="65" dirty="0">
                <a:solidFill>
                  <a:srgbClr val="282828"/>
                </a:solidFill>
                <a:latin typeface="Arial" panose="020B0604020202020204" pitchFamily="34" charset="0"/>
                <a:cs typeface="Arial" panose="020B0604020202020204" pitchFamily="34" charset="0"/>
              </a:rPr>
              <a:t>Ko</a:t>
            </a:r>
            <a:r>
              <a:rPr lang="en-GB" sz="1200" spc="65" dirty="0">
                <a:solidFill>
                  <a:srgbClr val="080808"/>
                </a:solidFill>
                <a:latin typeface="Arial" panose="020B0604020202020204" pitchFamily="34" charset="0"/>
                <a:cs typeface="Arial" panose="020B0604020202020204" pitchFamily="34" charset="0"/>
              </a:rPr>
              <a:t>u</a:t>
            </a:r>
            <a:r>
              <a:rPr lang="en-GB" sz="1200" spc="65" dirty="0">
                <a:solidFill>
                  <a:srgbClr val="282828"/>
                </a:solidFill>
                <a:latin typeface="Arial" panose="020B0604020202020204" pitchFamily="34" charset="0"/>
                <a:cs typeface="Arial" panose="020B0604020202020204" pitchFamily="34" charset="0"/>
              </a:rPr>
              <a:t>zes</a:t>
            </a:r>
            <a:r>
              <a:rPr lang="en-GB" sz="1200" spc="-105" dirty="0">
                <a:solidFill>
                  <a:srgbClr val="282828"/>
                </a:solidFill>
                <a:latin typeface="Arial" panose="020B0604020202020204" pitchFamily="34" charset="0"/>
                <a:cs typeface="Arial" panose="020B0604020202020204" pitchFamily="34" charset="0"/>
              </a:rPr>
              <a:t> </a:t>
            </a:r>
            <a:r>
              <a:rPr lang="en-GB" sz="1200" spc="70" dirty="0">
                <a:solidFill>
                  <a:srgbClr val="080808"/>
                </a:solidFill>
                <a:latin typeface="Arial" panose="020B0604020202020204" pitchFamily="34" charset="0"/>
                <a:cs typeface="Arial" panose="020B0604020202020204" pitchFamily="34" charset="0"/>
              </a:rPr>
              <a:t>&amp;</a:t>
            </a:r>
            <a:r>
              <a:rPr lang="en-GB" sz="1200" spc="45" dirty="0">
                <a:solidFill>
                  <a:srgbClr val="080808"/>
                </a:solidFill>
                <a:latin typeface="Arial" panose="020B0604020202020204" pitchFamily="34" charset="0"/>
                <a:cs typeface="Arial" panose="020B0604020202020204" pitchFamily="34" charset="0"/>
              </a:rPr>
              <a:t> </a:t>
            </a:r>
            <a:r>
              <a:rPr lang="en-GB" sz="1200" spc="30" dirty="0">
                <a:solidFill>
                  <a:srgbClr val="282828"/>
                </a:solidFill>
                <a:latin typeface="Arial" panose="020B0604020202020204" pitchFamily="34" charset="0"/>
                <a:cs typeface="Arial" panose="020B0604020202020204" pitchFamily="34" charset="0"/>
              </a:rPr>
              <a:t>Pos</a:t>
            </a:r>
            <a:r>
              <a:rPr lang="en-GB" sz="1200" spc="30" dirty="0">
                <a:solidFill>
                  <a:srgbClr val="080808"/>
                </a:solidFill>
                <a:latin typeface="Arial" panose="020B0604020202020204" pitchFamily="34" charset="0"/>
                <a:cs typeface="Arial" panose="020B0604020202020204" pitchFamily="34" charset="0"/>
              </a:rPr>
              <a:t>n</a:t>
            </a:r>
            <a:r>
              <a:rPr lang="en-GB" sz="1200" spc="30" dirty="0">
                <a:solidFill>
                  <a:srgbClr val="282828"/>
                </a:solidFill>
                <a:latin typeface="Arial" panose="020B0604020202020204" pitchFamily="34" charset="0"/>
                <a:cs typeface="Arial" panose="020B0604020202020204" pitchFamily="34" charset="0"/>
              </a:rPr>
              <a:t>e</a:t>
            </a:r>
            <a:r>
              <a:rPr lang="en-GB" sz="1200" spc="30" dirty="0">
                <a:solidFill>
                  <a:srgbClr val="080808"/>
                </a:solidFill>
                <a:latin typeface="Arial" panose="020B0604020202020204" pitchFamily="34" charset="0"/>
                <a:cs typeface="Arial" panose="020B0604020202020204" pitchFamily="34" charset="0"/>
              </a:rPr>
              <a:t>r </a:t>
            </a:r>
            <a:r>
              <a:rPr lang="en-GB" sz="1200" spc="60" dirty="0">
                <a:solidFill>
                  <a:srgbClr val="282828"/>
                </a:solidFill>
                <a:latin typeface="Arial" panose="020B0604020202020204" pitchFamily="34" charset="0"/>
                <a:cs typeface="Arial" panose="020B0604020202020204" pitchFamily="34" charset="0"/>
              </a:rPr>
              <a:t>F</a:t>
            </a:r>
            <a:r>
              <a:rPr lang="en-GB" sz="1200" spc="60" dirty="0">
                <a:solidFill>
                  <a:srgbClr val="080808"/>
                </a:solidFill>
                <a:latin typeface="Arial" panose="020B0604020202020204" pitchFamily="34" charset="0"/>
                <a:cs typeface="Arial" panose="020B0604020202020204" pitchFamily="34" charset="0"/>
              </a:rPr>
              <a:t>i</a:t>
            </a:r>
            <a:r>
              <a:rPr lang="en-GB" sz="1200" spc="60" dirty="0">
                <a:solidFill>
                  <a:srgbClr val="282828"/>
                </a:solidFill>
                <a:latin typeface="Arial" panose="020B0604020202020204" pitchFamily="34" charset="0"/>
                <a:cs typeface="Arial" panose="020B0604020202020204" pitchFamily="34" charset="0"/>
              </a:rPr>
              <a:t>ve</a:t>
            </a:r>
            <a:r>
              <a:rPr lang="en-GB" sz="1200" spc="-120" dirty="0">
                <a:solidFill>
                  <a:srgbClr val="282828"/>
                </a:solidFill>
                <a:latin typeface="Arial" panose="020B0604020202020204" pitchFamily="34" charset="0"/>
                <a:cs typeface="Arial" panose="020B0604020202020204" pitchFamily="34" charset="0"/>
              </a:rPr>
              <a:t> </a:t>
            </a:r>
            <a:r>
              <a:rPr lang="en-GB" sz="1200" spc="20" dirty="0">
                <a:solidFill>
                  <a:srgbClr val="282828"/>
                </a:solidFill>
                <a:latin typeface="Arial" panose="020B0604020202020204" pitchFamily="34" charset="0"/>
                <a:cs typeface="Arial" panose="020B0604020202020204" pitchFamily="34" charset="0"/>
              </a:rPr>
              <a:t>Leade</a:t>
            </a:r>
            <a:r>
              <a:rPr lang="en-GB" sz="1200" spc="20" dirty="0">
                <a:solidFill>
                  <a:srgbClr val="080808"/>
                </a:solidFill>
                <a:latin typeface="Arial" panose="020B0604020202020204" pitchFamily="34" charset="0"/>
                <a:cs typeface="Arial" panose="020B0604020202020204" pitchFamily="34" charset="0"/>
              </a:rPr>
              <a:t>r</a:t>
            </a:r>
            <a:r>
              <a:rPr lang="en-GB" sz="1200" spc="-204" dirty="0">
                <a:solidFill>
                  <a:srgbClr val="080808"/>
                </a:solidFill>
                <a:latin typeface="Arial" panose="020B0604020202020204" pitchFamily="34" charset="0"/>
                <a:cs typeface="Arial" panose="020B0604020202020204" pitchFamily="34" charset="0"/>
              </a:rPr>
              <a:t> </a:t>
            </a:r>
            <a:r>
              <a:rPr lang="en-GB" sz="1200" spc="20" dirty="0" err="1">
                <a:solidFill>
                  <a:srgbClr val="282828"/>
                </a:solidFill>
                <a:latin typeface="Arial" panose="020B0604020202020204" pitchFamily="34" charset="0"/>
                <a:cs typeface="Arial" panose="020B0604020202020204" pitchFamily="34" charset="0"/>
              </a:rPr>
              <a:t>s</a:t>
            </a:r>
            <a:r>
              <a:rPr lang="en-GB" sz="1200" spc="20" dirty="0" err="1">
                <a:solidFill>
                  <a:srgbClr val="080808"/>
                </a:solidFill>
                <a:latin typeface="Arial" panose="020B0604020202020204" pitchFamily="34" charset="0"/>
                <a:cs typeface="Arial" panose="020B0604020202020204" pitchFamily="34" charset="0"/>
              </a:rPr>
              <a:t>hi</a:t>
            </a:r>
            <a:r>
              <a:rPr lang="en-GB" sz="1200" spc="-200" dirty="0">
                <a:solidFill>
                  <a:srgbClr val="080808"/>
                </a:solidFill>
                <a:latin typeface="Arial" panose="020B0604020202020204" pitchFamily="34" charset="0"/>
                <a:cs typeface="Arial" panose="020B0604020202020204" pitchFamily="34" charset="0"/>
              </a:rPr>
              <a:t> </a:t>
            </a:r>
            <a:r>
              <a:rPr lang="en-GB" sz="1200" spc="60" dirty="0">
                <a:solidFill>
                  <a:srgbClr val="282828"/>
                </a:solidFill>
                <a:latin typeface="Arial" panose="020B0604020202020204" pitchFamily="34" charset="0"/>
                <a:cs typeface="Arial" panose="020B0604020202020204" pitchFamily="34" charset="0"/>
              </a:rPr>
              <a:t>p  </a:t>
            </a:r>
            <a:r>
              <a:rPr lang="en-GB" sz="1200" spc="50" dirty="0">
                <a:solidFill>
                  <a:srgbClr val="282828"/>
                </a:solidFill>
                <a:latin typeface="Arial" panose="020B0604020202020204" pitchFamily="34" charset="0"/>
                <a:cs typeface="Arial" panose="020B0604020202020204" pitchFamily="34" charset="0"/>
              </a:rPr>
              <a:t>Pract</a:t>
            </a:r>
            <a:r>
              <a:rPr lang="en-GB" sz="1200" spc="50" dirty="0">
                <a:solidFill>
                  <a:srgbClr val="080808"/>
                </a:solidFill>
                <a:latin typeface="Arial" panose="020B0604020202020204" pitchFamily="34" charset="0"/>
                <a:cs typeface="Arial" panose="020B0604020202020204" pitchFamily="34" charset="0"/>
              </a:rPr>
              <a:t>i</a:t>
            </a:r>
            <a:r>
              <a:rPr lang="en-GB" sz="1200" spc="50" dirty="0">
                <a:solidFill>
                  <a:srgbClr val="282828"/>
                </a:solidFill>
                <a:latin typeface="Arial" panose="020B0604020202020204" pitchFamily="34" charset="0"/>
                <a:cs typeface="Arial" panose="020B0604020202020204" pitchFamily="34" charset="0"/>
              </a:rPr>
              <a:t>ces</a:t>
            </a:r>
            <a:endParaRPr lang="en-GB" sz="1200" dirty="0">
              <a:latin typeface="Arial" panose="020B0604020202020204" pitchFamily="34" charset="0"/>
              <a:cs typeface="Arial" panose="020B0604020202020204" pitchFamily="34" charset="0"/>
            </a:endParaRPr>
          </a:p>
          <a:p>
            <a:pPr marL="413384" marR="583565" indent="-401320">
              <a:lnSpc>
                <a:spcPct val="200000"/>
              </a:lnSpc>
              <a:spcBef>
                <a:spcPts val="405"/>
              </a:spcBef>
              <a:buClr>
                <a:srgbClr val="080808"/>
              </a:buClr>
              <a:buAutoNum type="arabicPeriod"/>
              <a:tabLst>
                <a:tab pos="420370" algn="l"/>
                <a:tab pos="421005" algn="l"/>
              </a:tabLst>
            </a:pPr>
            <a:r>
              <a:rPr lang="en-GB" sz="1200" spc="50" dirty="0">
                <a:solidFill>
                  <a:srgbClr val="282828"/>
                </a:solidFill>
                <a:latin typeface="Arial" panose="020B0604020202020204" pitchFamily="34" charset="0"/>
                <a:cs typeface="Arial" panose="020B0604020202020204" pitchFamily="34" charset="0"/>
              </a:rPr>
              <a:t>James </a:t>
            </a:r>
            <a:r>
              <a:rPr lang="en-GB" sz="1200" spc="45" dirty="0" err="1">
                <a:solidFill>
                  <a:srgbClr val="282828"/>
                </a:solidFill>
                <a:latin typeface="Arial" panose="020B0604020202020204" pitchFamily="34" charset="0"/>
                <a:cs typeface="Arial" panose="020B0604020202020204" pitchFamily="34" charset="0"/>
              </a:rPr>
              <a:t>Scou</a:t>
            </a:r>
            <a:r>
              <a:rPr lang="en-GB" sz="1200" spc="45" dirty="0" err="1">
                <a:solidFill>
                  <a:srgbClr val="080808"/>
                </a:solidFill>
                <a:latin typeface="Arial" panose="020B0604020202020204" pitchFamily="34" charset="0"/>
                <a:cs typeface="Arial" panose="020B0604020202020204" pitchFamily="34" charset="0"/>
              </a:rPr>
              <a:t>ll</a:t>
            </a:r>
            <a:r>
              <a:rPr lang="en-GB" sz="1200" spc="45" dirty="0" err="1">
                <a:solidFill>
                  <a:srgbClr val="282828"/>
                </a:solidFill>
                <a:latin typeface="Arial" panose="020B0604020202020204" pitchFamily="34" charset="0"/>
                <a:cs typeface="Arial" panose="020B0604020202020204" pitchFamily="34" charset="0"/>
              </a:rPr>
              <a:t>or</a:t>
            </a:r>
            <a:r>
              <a:rPr lang="en-GB" sz="1200" spc="45" dirty="0" err="1">
                <a:solidFill>
                  <a:srgbClr val="545454"/>
                </a:solidFill>
                <a:latin typeface="Arial" panose="020B0604020202020204" pitchFamily="34" charset="0"/>
                <a:cs typeface="Arial" panose="020B0604020202020204" pitchFamily="34" charset="0"/>
              </a:rPr>
              <a:t>'</a:t>
            </a:r>
            <a:r>
              <a:rPr lang="en-GB" sz="1200" spc="45" dirty="0" err="1">
                <a:solidFill>
                  <a:srgbClr val="282828"/>
                </a:solidFill>
                <a:latin typeface="Arial" panose="020B0604020202020204" pitchFamily="34" charset="0"/>
                <a:cs typeface="Arial" panose="020B0604020202020204" pitchFamily="34" charset="0"/>
              </a:rPr>
              <a:t>s</a:t>
            </a:r>
            <a:r>
              <a:rPr lang="en-GB" sz="1200" spc="45" dirty="0">
                <a:solidFill>
                  <a:srgbClr val="282828"/>
                </a:solidFill>
                <a:latin typeface="Arial" panose="020B0604020202020204" pitchFamily="34" charset="0"/>
                <a:cs typeface="Arial" panose="020B0604020202020204" pitchFamily="34" charset="0"/>
              </a:rPr>
              <a:t> </a:t>
            </a:r>
            <a:r>
              <a:rPr lang="en-GB" sz="1200" spc="50" dirty="0">
                <a:solidFill>
                  <a:srgbClr val="080808"/>
                </a:solidFill>
                <a:latin typeface="Arial" panose="020B0604020202020204" pitchFamily="34" charset="0"/>
                <a:cs typeface="Arial" panose="020B0604020202020204" pitchFamily="34" charset="0"/>
              </a:rPr>
              <a:t>Thr</a:t>
            </a:r>
            <a:r>
              <a:rPr lang="en-GB" sz="1200" spc="50" dirty="0">
                <a:solidFill>
                  <a:srgbClr val="282828"/>
                </a:solidFill>
                <a:latin typeface="Arial" panose="020B0604020202020204" pitchFamily="34" charset="0"/>
                <a:cs typeface="Arial" panose="020B0604020202020204" pitchFamily="34" charset="0"/>
              </a:rPr>
              <a:t>ee</a:t>
            </a:r>
            <a:r>
              <a:rPr lang="en-GB" sz="1200" spc="-229" dirty="0">
                <a:solidFill>
                  <a:srgbClr val="282828"/>
                </a:solidFill>
                <a:latin typeface="Arial" panose="020B0604020202020204" pitchFamily="34" charset="0"/>
                <a:cs typeface="Arial" panose="020B0604020202020204" pitchFamily="34" charset="0"/>
              </a:rPr>
              <a:t> </a:t>
            </a:r>
            <a:r>
              <a:rPr lang="en-GB" sz="1200" spc="40" dirty="0">
                <a:solidFill>
                  <a:srgbClr val="282828"/>
                </a:solidFill>
                <a:latin typeface="Arial" panose="020B0604020202020204" pitchFamily="34" charset="0"/>
                <a:cs typeface="Arial" panose="020B0604020202020204" pitchFamily="34" charset="0"/>
              </a:rPr>
              <a:t>Leve</a:t>
            </a:r>
            <a:r>
              <a:rPr lang="en-GB" sz="1200" spc="40" dirty="0">
                <a:solidFill>
                  <a:srgbClr val="080808"/>
                </a:solidFill>
                <a:latin typeface="Arial" panose="020B0604020202020204" pitchFamily="34" charset="0"/>
                <a:cs typeface="Arial" panose="020B0604020202020204" pitchFamily="34" charset="0"/>
              </a:rPr>
              <a:t>l</a:t>
            </a:r>
            <a:r>
              <a:rPr lang="en-GB" sz="1200" spc="40" dirty="0">
                <a:solidFill>
                  <a:srgbClr val="282828"/>
                </a:solidFill>
                <a:latin typeface="Arial" panose="020B0604020202020204" pitchFamily="34" charset="0"/>
                <a:cs typeface="Arial" panose="020B0604020202020204" pitchFamily="34" charset="0"/>
              </a:rPr>
              <a:t>s </a:t>
            </a:r>
            <a:r>
              <a:rPr lang="en-GB" sz="1200" spc="30" dirty="0">
                <a:solidFill>
                  <a:srgbClr val="282828"/>
                </a:solidFill>
                <a:latin typeface="Arial" panose="020B0604020202020204" pitchFamily="34" charset="0"/>
                <a:cs typeface="Arial" panose="020B0604020202020204" pitchFamily="34" charset="0"/>
              </a:rPr>
              <a:t>of  </a:t>
            </a:r>
            <a:r>
              <a:rPr lang="en-GB" sz="1200" spc="40" dirty="0">
                <a:solidFill>
                  <a:srgbClr val="282828"/>
                </a:solidFill>
                <a:latin typeface="Arial" panose="020B0604020202020204" pitchFamily="34" charset="0"/>
                <a:cs typeface="Arial" panose="020B0604020202020204" pitchFamily="34" charset="0"/>
              </a:rPr>
              <a:t>Leaders</a:t>
            </a:r>
            <a:r>
              <a:rPr lang="en-GB" sz="1200" spc="40" dirty="0">
                <a:solidFill>
                  <a:srgbClr val="080808"/>
                </a:solidFill>
                <a:latin typeface="Arial" panose="020B0604020202020204" pitchFamily="34" charset="0"/>
                <a:cs typeface="Arial" panose="020B0604020202020204" pitchFamily="34" charset="0"/>
              </a:rPr>
              <a:t>hi</a:t>
            </a:r>
            <a:r>
              <a:rPr lang="en-GB" sz="1200" spc="40" dirty="0">
                <a:solidFill>
                  <a:srgbClr val="282828"/>
                </a:solidFill>
                <a:latin typeface="Arial" panose="020B0604020202020204" pitchFamily="34" charset="0"/>
                <a:cs typeface="Arial" panose="020B0604020202020204" pitchFamily="34" charset="0"/>
              </a:rPr>
              <a:t>p</a:t>
            </a:r>
            <a:r>
              <a:rPr lang="en-GB" sz="1200" spc="80" dirty="0">
                <a:solidFill>
                  <a:srgbClr val="282828"/>
                </a:solidFill>
                <a:latin typeface="Arial" panose="020B0604020202020204" pitchFamily="34" charset="0"/>
                <a:cs typeface="Arial" panose="020B0604020202020204" pitchFamily="34" charset="0"/>
              </a:rPr>
              <a:t> </a:t>
            </a:r>
            <a:r>
              <a:rPr lang="en-GB" sz="1200" spc="35" dirty="0">
                <a:solidFill>
                  <a:srgbClr val="282828"/>
                </a:solidFill>
                <a:latin typeface="Arial" panose="020B0604020202020204" pitchFamily="34" charset="0"/>
                <a:cs typeface="Arial" panose="020B0604020202020204" pitchFamily="34" charset="0"/>
              </a:rPr>
              <a:t>Mode</a:t>
            </a:r>
            <a:r>
              <a:rPr lang="en-GB" sz="1200" spc="35" dirty="0">
                <a:solidFill>
                  <a:srgbClr val="080808"/>
                </a:solidFill>
                <a:latin typeface="Arial" panose="020B0604020202020204" pitchFamily="34" charset="0"/>
                <a:cs typeface="Arial" panose="020B0604020202020204" pitchFamily="34" charset="0"/>
              </a:rPr>
              <a:t>l</a:t>
            </a:r>
            <a:endParaRPr lang="en-GB" sz="1200" dirty="0">
              <a:latin typeface="Arial" panose="020B0604020202020204" pitchFamily="34" charset="0"/>
              <a:cs typeface="Arial" panose="020B0604020202020204" pitchFamily="34" charset="0"/>
            </a:endParaRPr>
          </a:p>
          <a:p>
            <a:pPr>
              <a:lnSpc>
                <a:spcPct val="200000"/>
              </a:lnSpc>
            </a:pPr>
            <a:endParaRPr lang="en-GB" sz="1200" dirty="0">
              <a:latin typeface="Arial" panose="020B0604020202020204" pitchFamily="34" charset="0"/>
              <a:cs typeface="Arial" panose="020B0604020202020204" pitchFamily="34" charset="0"/>
            </a:endParaRPr>
          </a:p>
          <a:p>
            <a:pPr>
              <a:lnSpc>
                <a:spcPct val="200000"/>
              </a:lnSpc>
            </a:pPr>
            <a:r>
              <a:rPr lang="en-GB" sz="1200" dirty="0">
                <a:latin typeface="Arial" panose="020B0604020202020204" pitchFamily="34" charset="0"/>
                <a:cs typeface="Arial" panose="020B0604020202020204" pitchFamily="34" charset="0"/>
              </a:rPr>
              <a:t>Leadership Philosophies</a:t>
            </a:r>
          </a:p>
          <a:p>
            <a:pPr>
              <a:lnSpc>
                <a:spcPct val="200000"/>
              </a:lnSpc>
            </a:pPr>
            <a:endParaRPr lang="en-GB" sz="1200" dirty="0">
              <a:latin typeface="Arial" panose="020B0604020202020204" pitchFamily="34" charset="0"/>
              <a:cs typeface="Arial" panose="020B0604020202020204" pitchFamily="34" charset="0"/>
            </a:endParaRPr>
          </a:p>
          <a:p>
            <a:pPr marL="417830">
              <a:lnSpc>
                <a:spcPct val="200000"/>
              </a:lnSpc>
              <a:spcBef>
                <a:spcPts val="110"/>
              </a:spcBef>
            </a:pPr>
            <a:r>
              <a:rPr lang="en-US" sz="1200" dirty="0">
                <a:solidFill>
                  <a:srgbClr val="282828"/>
                </a:solidFill>
                <a:latin typeface="Arial" panose="020B0604020202020204" pitchFamily="34" charset="0"/>
                <a:cs typeface="Arial" panose="020B0604020202020204" pitchFamily="34" charset="0"/>
              </a:rPr>
              <a:t>Se</a:t>
            </a:r>
            <a:r>
              <a:rPr lang="en-US" sz="1200" dirty="0">
                <a:solidFill>
                  <a:srgbClr val="080808"/>
                </a:solidFill>
                <a:latin typeface="Arial" panose="020B0604020202020204" pitchFamily="34" charset="0"/>
                <a:cs typeface="Arial" panose="020B0604020202020204" pitchFamily="34" charset="0"/>
              </a:rPr>
              <a:t>r</a:t>
            </a:r>
            <a:r>
              <a:rPr lang="en-US" sz="1200" spc="-180" dirty="0">
                <a:solidFill>
                  <a:srgbClr val="080808"/>
                </a:solidFill>
                <a:latin typeface="Arial" panose="020B0604020202020204" pitchFamily="34" charset="0"/>
                <a:cs typeface="Arial" panose="020B0604020202020204" pitchFamily="34" charset="0"/>
              </a:rPr>
              <a:t> </a:t>
            </a:r>
            <a:r>
              <a:rPr lang="en-US" sz="1200" spc="15" dirty="0" err="1">
                <a:solidFill>
                  <a:srgbClr val="282828"/>
                </a:solidFill>
                <a:latin typeface="Arial" panose="020B0604020202020204" pitchFamily="34" charset="0"/>
                <a:cs typeface="Arial" panose="020B0604020202020204" pitchFamily="34" charset="0"/>
              </a:rPr>
              <a:t>va</a:t>
            </a:r>
            <a:r>
              <a:rPr lang="en-US" sz="1200" spc="15" dirty="0" err="1">
                <a:solidFill>
                  <a:srgbClr val="080808"/>
                </a:solidFill>
                <a:latin typeface="Arial" panose="020B0604020202020204" pitchFamily="34" charset="0"/>
                <a:cs typeface="Arial" panose="020B0604020202020204" pitchFamily="34" charset="0"/>
              </a:rPr>
              <a:t>n</a:t>
            </a:r>
            <a:r>
              <a:rPr lang="en-US" sz="1200" spc="15" dirty="0" err="1">
                <a:solidFill>
                  <a:srgbClr val="282828"/>
                </a:solidFill>
                <a:latin typeface="Arial" panose="020B0604020202020204" pitchFamily="34" charset="0"/>
                <a:cs typeface="Arial" panose="020B0604020202020204" pitchFamily="34" charset="0"/>
              </a:rPr>
              <a:t>t</a:t>
            </a:r>
            <a:r>
              <a:rPr lang="en-US" sz="1200" spc="-30" dirty="0">
                <a:solidFill>
                  <a:srgbClr val="282828"/>
                </a:solidFill>
                <a:latin typeface="Arial" panose="020B0604020202020204" pitchFamily="34" charset="0"/>
                <a:cs typeface="Arial" panose="020B0604020202020204" pitchFamily="34" charset="0"/>
              </a:rPr>
              <a:t> </a:t>
            </a:r>
            <a:r>
              <a:rPr lang="en-US" sz="1200" spc="-170" dirty="0">
                <a:solidFill>
                  <a:srgbClr val="282828"/>
                </a:solidFill>
                <a:latin typeface="Arial" panose="020B0604020202020204" pitchFamily="34" charset="0"/>
                <a:cs typeface="Arial" panose="020B0604020202020204" pitchFamily="34" charset="0"/>
              </a:rPr>
              <a:t> </a:t>
            </a:r>
            <a:r>
              <a:rPr lang="en-US" sz="1200" spc="30" dirty="0">
                <a:solidFill>
                  <a:srgbClr val="282828"/>
                </a:solidFill>
                <a:latin typeface="Arial" panose="020B0604020202020204" pitchFamily="34" charset="0"/>
                <a:cs typeface="Arial" panose="020B0604020202020204" pitchFamily="34" charset="0"/>
              </a:rPr>
              <a:t>leadership</a:t>
            </a:r>
            <a:endParaRPr lang="en-US" sz="1200" dirty="0">
              <a:latin typeface="Arial" panose="020B0604020202020204" pitchFamily="34" charset="0"/>
              <a:cs typeface="Arial" panose="020B0604020202020204" pitchFamily="34" charset="0"/>
            </a:endParaRPr>
          </a:p>
          <a:p>
            <a:pPr marL="412750" marR="1223645" indent="-400685">
              <a:lnSpc>
                <a:spcPct val="200000"/>
              </a:lnSpc>
              <a:spcBef>
                <a:spcPts val="100"/>
              </a:spcBef>
              <a:tabLst>
                <a:tab pos="424815" algn="l"/>
              </a:tabLst>
            </a:pPr>
            <a:r>
              <a:rPr lang="en-US" sz="1200" spc="35" dirty="0">
                <a:solidFill>
                  <a:srgbClr val="282828"/>
                </a:solidFill>
                <a:latin typeface="Arial" panose="020B0604020202020204" pitchFamily="34" charset="0"/>
                <a:cs typeface="Arial" panose="020B0604020202020204" pitchFamily="34" charset="0"/>
              </a:rPr>
              <a:t>2.		</a:t>
            </a:r>
            <a:r>
              <a:rPr lang="en-US" sz="1200" spc="40" dirty="0">
                <a:solidFill>
                  <a:srgbClr val="282828"/>
                </a:solidFill>
                <a:latin typeface="Arial" panose="020B0604020202020204" pitchFamily="34" charset="0"/>
                <a:cs typeface="Arial" panose="020B0604020202020204" pitchFamily="34" charset="0"/>
              </a:rPr>
              <a:t>A</a:t>
            </a:r>
            <a:r>
              <a:rPr lang="en-US" sz="1200" spc="40" dirty="0">
                <a:solidFill>
                  <a:srgbClr val="080808"/>
                </a:solidFill>
                <a:latin typeface="Arial" panose="020B0604020202020204" pitchFamily="34" charset="0"/>
                <a:cs typeface="Arial" panose="020B0604020202020204" pitchFamily="34" charset="0"/>
              </a:rPr>
              <a:t>u</a:t>
            </a:r>
            <a:r>
              <a:rPr lang="en-US" sz="1200" spc="40" dirty="0">
                <a:solidFill>
                  <a:srgbClr val="282828"/>
                </a:solidFill>
                <a:latin typeface="Arial" panose="020B0604020202020204" pitchFamily="34" charset="0"/>
                <a:cs typeface="Arial" panose="020B0604020202020204" pitchFamily="34" charset="0"/>
              </a:rPr>
              <a:t>t</a:t>
            </a:r>
            <a:r>
              <a:rPr lang="en-US" sz="1200" spc="40" dirty="0">
                <a:solidFill>
                  <a:srgbClr val="080808"/>
                </a:solidFill>
                <a:latin typeface="Arial" panose="020B0604020202020204" pitchFamily="34" charset="0"/>
                <a:cs typeface="Arial" panose="020B0604020202020204" pitchFamily="34" charset="0"/>
              </a:rPr>
              <a:t>h</a:t>
            </a:r>
            <a:r>
              <a:rPr lang="en-US" sz="1200" spc="40" dirty="0">
                <a:solidFill>
                  <a:srgbClr val="282828"/>
                </a:solidFill>
                <a:latin typeface="Arial" panose="020B0604020202020204" pitchFamily="34" charset="0"/>
                <a:cs typeface="Arial" panose="020B0604020202020204" pitchFamily="34" charset="0"/>
              </a:rPr>
              <a:t>e</a:t>
            </a:r>
            <a:r>
              <a:rPr lang="en-US" sz="1200" spc="40" dirty="0">
                <a:solidFill>
                  <a:srgbClr val="080808"/>
                </a:solidFill>
                <a:latin typeface="Arial" panose="020B0604020202020204" pitchFamily="34" charset="0"/>
                <a:cs typeface="Arial" panose="020B0604020202020204" pitchFamily="34" charset="0"/>
              </a:rPr>
              <a:t>n</a:t>
            </a:r>
            <a:r>
              <a:rPr lang="en-US" sz="1200" spc="40" dirty="0">
                <a:solidFill>
                  <a:srgbClr val="282828"/>
                </a:solidFill>
                <a:latin typeface="Arial" panose="020B0604020202020204" pitchFamily="34" charset="0"/>
                <a:cs typeface="Arial" panose="020B0604020202020204" pitchFamily="34" charset="0"/>
              </a:rPr>
              <a:t>t</a:t>
            </a:r>
            <a:r>
              <a:rPr lang="en-US" sz="1200" spc="40" dirty="0">
                <a:solidFill>
                  <a:srgbClr val="080808"/>
                </a:solidFill>
                <a:latin typeface="Arial" panose="020B0604020202020204" pitchFamily="34" charset="0"/>
                <a:cs typeface="Arial" panose="020B0604020202020204" pitchFamily="34" charset="0"/>
              </a:rPr>
              <a:t>i</a:t>
            </a:r>
            <a:r>
              <a:rPr lang="en-US" sz="1200" spc="40" dirty="0">
                <a:solidFill>
                  <a:srgbClr val="282828"/>
                </a:solidFill>
                <a:latin typeface="Arial" panose="020B0604020202020204" pitchFamily="34" charset="0"/>
                <a:cs typeface="Arial" panose="020B0604020202020204" pitchFamily="34" charset="0"/>
              </a:rPr>
              <a:t>c </a:t>
            </a:r>
            <a:r>
              <a:rPr lang="en-US" sz="1200" spc="35" dirty="0">
                <a:solidFill>
                  <a:srgbClr val="282828"/>
                </a:solidFill>
                <a:latin typeface="Arial" panose="020B0604020202020204" pitchFamily="34" charset="0"/>
                <a:cs typeface="Arial" panose="020B0604020202020204" pitchFamily="34" charset="0"/>
              </a:rPr>
              <a:t>Leaders</a:t>
            </a:r>
            <a:r>
              <a:rPr lang="en-US" sz="1200" spc="35" dirty="0">
                <a:solidFill>
                  <a:srgbClr val="080808"/>
                </a:solidFill>
                <a:latin typeface="Arial" panose="020B0604020202020204" pitchFamily="34" charset="0"/>
                <a:cs typeface="Arial" panose="020B0604020202020204" pitchFamily="34" charset="0"/>
              </a:rPr>
              <a:t>hi</a:t>
            </a:r>
            <a:r>
              <a:rPr lang="en-US" sz="1200" spc="35" dirty="0">
                <a:solidFill>
                  <a:srgbClr val="282828"/>
                </a:solidFill>
                <a:latin typeface="Arial" panose="020B0604020202020204" pitchFamily="34" charset="0"/>
                <a:cs typeface="Arial" panose="020B0604020202020204" pitchFamily="34" charset="0"/>
              </a:rPr>
              <a:t>p  </a:t>
            </a:r>
            <a:r>
              <a:rPr lang="en-US" sz="1200" spc="25" dirty="0">
                <a:solidFill>
                  <a:srgbClr val="282828"/>
                </a:solidFill>
                <a:latin typeface="Arial" panose="020B0604020202020204" pitchFamily="34" charset="0"/>
                <a:cs typeface="Arial" panose="020B0604020202020204" pitchFamily="34" charset="0"/>
              </a:rPr>
              <a:t>Eth</a:t>
            </a:r>
            <a:r>
              <a:rPr lang="en-US" sz="1200" spc="25" dirty="0">
                <a:solidFill>
                  <a:srgbClr val="080808"/>
                </a:solidFill>
                <a:latin typeface="Arial" panose="020B0604020202020204" pitchFamily="34" charset="0"/>
                <a:cs typeface="Arial" panose="020B0604020202020204" pitchFamily="34" charset="0"/>
              </a:rPr>
              <a:t>i</a:t>
            </a:r>
            <a:r>
              <a:rPr lang="en-US" sz="1200" spc="-10" dirty="0">
                <a:solidFill>
                  <a:srgbClr val="282828"/>
                </a:solidFill>
                <a:latin typeface="Arial" panose="020B0604020202020204" pitchFamily="34" charset="0"/>
                <a:cs typeface="Arial" panose="020B0604020202020204" pitchFamily="34" charset="0"/>
              </a:rPr>
              <a:t>ca</a:t>
            </a:r>
            <a:r>
              <a:rPr lang="en-US" sz="1200" spc="-10" dirty="0">
                <a:solidFill>
                  <a:srgbClr val="080808"/>
                </a:solidFill>
                <a:latin typeface="Arial" panose="020B0604020202020204" pitchFamily="34" charset="0"/>
                <a:cs typeface="Arial" panose="020B0604020202020204" pitchFamily="34" charset="0"/>
              </a:rPr>
              <a:t>l </a:t>
            </a:r>
            <a:r>
              <a:rPr lang="en-US" sz="1200" spc="20" dirty="0">
                <a:solidFill>
                  <a:srgbClr val="282828"/>
                </a:solidFill>
                <a:latin typeface="Arial" panose="020B0604020202020204" pitchFamily="34" charset="0"/>
                <a:cs typeface="Arial" panose="020B0604020202020204" pitchFamily="34" charset="0"/>
              </a:rPr>
              <a:t>Leadership</a:t>
            </a:r>
            <a:endParaRPr lang="en-US" sz="1200" dirty="0">
              <a:latin typeface="Arial" panose="020B0604020202020204" pitchFamily="34" charset="0"/>
              <a:cs typeface="Arial" panose="020B0604020202020204" pitchFamily="34" charset="0"/>
            </a:endParaRPr>
          </a:p>
          <a:p>
            <a:pPr marL="423545">
              <a:lnSpc>
                <a:spcPct val="200000"/>
              </a:lnSpc>
              <a:spcBef>
                <a:spcPts val="1090"/>
              </a:spcBef>
            </a:pPr>
            <a:r>
              <a:rPr lang="en-US" sz="1200" spc="-30" dirty="0">
                <a:solidFill>
                  <a:srgbClr val="282828"/>
                </a:solidFill>
                <a:latin typeface="Arial" panose="020B0604020202020204" pitchFamily="34" charset="0"/>
                <a:cs typeface="Arial" panose="020B0604020202020204" pitchFamily="34" charset="0"/>
              </a:rPr>
              <a:t>Va</a:t>
            </a:r>
            <a:r>
              <a:rPr lang="en-US" sz="1200" spc="-30" dirty="0">
                <a:solidFill>
                  <a:srgbClr val="080808"/>
                </a:solidFill>
                <a:latin typeface="Arial" panose="020B0604020202020204" pitchFamily="34" charset="0"/>
                <a:cs typeface="Arial" panose="020B0604020202020204" pitchFamily="34" charset="0"/>
              </a:rPr>
              <a:t>l</a:t>
            </a:r>
            <a:r>
              <a:rPr lang="en-US" sz="1200" spc="-40" dirty="0">
                <a:solidFill>
                  <a:srgbClr val="080808"/>
                </a:solidFill>
                <a:latin typeface="Arial" panose="020B0604020202020204" pitchFamily="34" charset="0"/>
                <a:cs typeface="Arial" panose="020B0604020202020204" pitchFamily="34" charset="0"/>
              </a:rPr>
              <a:t>u</a:t>
            </a:r>
            <a:r>
              <a:rPr lang="en-US" sz="1200" spc="-40" dirty="0">
                <a:solidFill>
                  <a:srgbClr val="282828"/>
                </a:solidFill>
                <a:latin typeface="Arial" panose="020B0604020202020204" pitchFamily="34" charset="0"/>
                <a:cs typeface="Arial" panose="020B0604020202020204" pitchFamily="34" charset="0"/>
              </a:rPr>
              <a:t>es--b</a:t>
            </a:r>
            <a:r>
              <a:rPr lang="en-US" sz="1200" spc="-85" dirty="0">
                <a:solidFill>
                  <a:srgbClr val="282828"/>
                </a:solidFill>
                <a:latin typeface="Arial" panose="020B0604020202020204" pitchFamily="34" charset="0"/>
                <a:cs typeface="Arial" panose="020B0604020202020204" pitchFamily="34" charset="0"/>
              </a:rPr>
              <a:t>ased leadership</a:t>
            </a:r>
            <a:endParaRPr lang="en-US" sz="1200" dirty="0">
              <a:latin typeface="Arial" panose="020B0604020202020204" pitchFamily="34" charset="0"/>
              <a:cs typeface="Arial" panose="020B0604020202020204" pitchFamily="34" charset="0"/>
            </a:endParaRPr>
          </a:p>
          <a:p>
            <a:pPr marL="412115">
              <a:lnSpc>
                <a:spcPct val="200000"/>
              </a:lnSpc>
              <a:tabLst>
                <a:tab pos="955040" algn="l"/>
              </a:tabLst>
            </a:pPr>
            <a:r>
              <a:rPr lang="en-US" sz="1200" spc="-95" dirty="0">
                <a:solidFill>
                  <a:srgbClr val="464646"/>
                </a:solidFill>
                <a:latin typeface="Arial" panose="020B0604020202020204" pitchFamily="34" charset="0"/>
                <a:cs typeface="Arial" panose="020B0604020202020204" pitchFamily="34" charset="0"/>
              </a:rPr>
              <a:t>F</a:t>
            </a:r>
            <a:r>
              <a:rPr lang="en-US" sz="1200" spc="-204" dirty="0">
                <a:solidFill>
                  <a:srgbClr val="464646"/>
                </a:solidFill>
                <a:latin typeface="Arial" panose="020B0604020202020204" pitchFamily="34" charset="0"/>
                <a:cs typeface="Arial" panose="020B0604020202020204" pitchFamily="34" charset="0"/>
              </a:rPr>
              <a:t> </a:t>
            </a:r>
            <a:r>
              <a:rPr lang="en-US" sz="1200" spc="-80" dirty="0" err="1">
                <a:solidFill>
                  <a:srgbClr val="282828"/>
                </a:solidFill>
                <a:latin typeface="Arial" panose="020B0604020202020204" pitchFamily="34" charset="0"/>
                <a:cs typeface="Arial" panose="020B0604020202020204" pitchFamily="34" charset="0"/>
              </a:rPr>
              <a:t>rench</a:t>
            </a:r>
            <a:r>
              <a:rPr lang="en-US" sz="1200" spc="-80" dirty="0">
                <a:solidFill>
                  <a:srgbClr val="282828"/>
                </a:solidFill>
                <a:latin typeface="Arial" panose="020B0604020202020204" pitchFamily="34" charset="0"/>
                <a:cs typeface="Arial" panose="020B0604020202020204" pitchFamily="34" charset="0"/>
              </a:rPr>
              <a:t> </a:t>
            </a:r>
            <a:r>
              <a:rPr lang="en-US" sz="1200" spc="-95" dirty="0">
                <a:solidFill>
                  <a:srgbClr val="080808"/>
                </a:solidFill>
                <a:latin typeface="Arial" panose="020B0604020202020204" pitchFamily="34" charset="0"/>
                <a:cs typeface="Arial" panose="020B0604020202020204" pitchFamily="34" charset="0"/>
              </a:rPr>
              <a:t>&amp; </a:t>
            </a:r>
            <a:r>
              <a:rPr lang="en-US" sz="1200" spc="-114" dirty="0">
                <a:solidFill>
                  <a:srgbClr val="282828"/>
                </a:solidFill>
                <a:latin typeface="Arial" panose="020B0604020202020204" pitchFamily="34" charset="0"/>
                <a:cs typeface="Arial" panose="020B0604020202020204" pitchFamily="34" charset="0"/>
              </a:rPr>
              <a:t>R </a:t>
            </a:r>
            <a:r>
              <a:rPr lang="en-US" sz="1200" spc="-90" dirty="0" err="1">
                <a:solidFill>
                  <a:srgbClr val="282828"/>
                </a:solidFill>
                <a:latin typeface="Arial" panose="020B0604020202020204" pitchFamily="34" charset="0"/>
                <a:cs typeface="Arial" panose="020B0604020202020204" pitchFamily="34" charset="0"/>
              </a:rPr>
              <a:t>aven</a:t>
            </a:r>
            <a:r>
              <a:rPr lang="en-US" sz="1200" spc="-90" dirty="0">
                <a:solidFill>
                  <a:srgbClr val="282828"/>
                </a:solidFill>
                <a:latin typeface="Arial" panose="020B0604020202020204" pitchFamily="34" charset="0"/>
                <a:cs typeface="Arial" panose="020B0604020202020204" pitchFamily="34" charset="0"/>
              </a:rPr>
              <a:t> </a:t>
            </a:r>
            <a:r>
              <a:rPr lang="en-US" sz="1200" spc="-30" dirty="0">
                <a:solidFill>
                  <a:srgbClr val="545454"/>
                </a:solidFill>
                <a:latin typeface="Arial" panose="020B0604020202020204" pitchFamily="34" charset="0"/>
                <a:cs typeface="Arial" panose="020B0604020202020204" pitchFamily="34" charset="0"/>
              </a:rPr>
              <a:t>' </a:t>
            </a:r>
            <a:r>
              <a:rPr lang="en-US" sz="1200" spc="-80" dirty="0">
                <a:solidFill>
                  <a:srgbClr val="282828"/>
                </a:solidFill>
                <a:latin typeface="Arial" panose="020B0604020202020204" pitchFamily="34" charset="0"/>
                <a:cs typeface="Arial" panose="020B0604020202020204" pitchFamily="34" charset="0"/>
              </a:rPr>
              <a:t>s </a:t>
            </a:r>
            <a:r>
              <a:rPr lang="en-US" sz="1200" spc="85" dirty="0">
                <a:solidFill>
                  <a:srgbClr val="282828"/>
                </a:solidFill>
                <a:latin typeface="Arial" panose="020B0604020202020204" pitchFamily="34" charset="0"/>
                <a:cs typeface="Arial" panose="020B0604020202020204" pitchFamily="34" charset="0"/>
              </a:rPr>
              <a:t>Five </a:t>
            </a:r>
            <a:r>
              <a:rPr lang="en-US" sz="1200" spc="55" dirty="0">
                <a:solidFill>
                  <a:srgbClr val="282828"/>
                </a:solidFill>
                <a:latin typeface="Arial" panose="020B0604020202020204" pitchFamily="34" charset="0"/>
                <a:cs typeface="Arial" panose="020B0604020202020204" pitchFamily="34" charset="0"/>
              </a:rPr>
              <a:t>Bases </a:t>
            </a:r>
            <a:r>
              <a:rPr lang="en-US" sz="1200" spc="40" dirty="0">
                <a:solidFill>
                  <a:srgbClr val="282828"/>
                </a:solidFill>
                <a:latin typeface="Arial" panose="020B0604020202020204" pitchFamily="34" charset="0"/>
                <a:cs typeface="Arial" panose="020B0604020202020204" pitchFamily="34" charset="0"/>
              </a:rPr>
              <a:t>of</a:t>
            </a:r>
            <a:r>
              <a:rPr lang="en-US" sz="1200" spc="-125" dirty="0">
                <a:solidFill>
                  <a:srgbClr val="282828"/>
                </a:solidFill>
                <a:latin typeface="Arial" panose="020B0604020202020204" pitchFamily="34" charset="0"/>
                <a:cs typeface="Arial" panose="020B0604020202020204" pitchFamily="34" charset="0"/>
              </a:rPr>
              <a:t> </a:t>
            </a:r>
            <a:r>
              <a:rPr lang="en-US" sz="1200" spc="50" dirty="0">
                <a:solidFill>
                  <a:srgbClr val="282828"/>
                </a:solidFill>
                <a:latin typeface="Arial" panose="020B0604020202020204" pitchFamily="34" charset="0"/>
                <a:cs typeface="Arial" panose="020B0604020202020204" pitchFamily="34" charset="0"/>
              </a:rPr>
              <a:t>Power</a:t>
            </a:r>
            <a:endParaRPr lang="en-US" sz="1200" dirty="0">
              <a:latin typeface="Arial" panose="020B0604020202020204" pitchFamily="34" charset="0"/>
              <a:cs typeface="Arial" panose="020B0604020202020204" pitchFamily="34" charset="0"/>
            </a:endParaRPr>
          </a:p>
          <a:p>
            <a:pPr>
              <a:lnSpc>
                <a:spcPct val="200000"/>
              </a:lnSpc>
            </a:pPr>
            <a:endParaRPr lang="en-GB" sz="1200" dirty="0">
              <a:latin typeface="Arial" panose="020B0604020202020204" pitchFamily="34" charset="0"/>
              <a:cs typeface="Arial" panose="020B0604020202020204" pitchFamily="34" charset="0"/>
            </a:endParaRPr>
          </a:p>
          <a:p>
            <a:pPr>
              <a:lnSpc>
                <a:spcPct val="200000"/>
              </a:lnSpc>
            </a:pPr>
            <a:r>
              <a:rPr lang="en-GB" sz="1200" dirty="0">
                <a:latin typeface="Arial" panose="020B0604020202020204" pitchFamily="34" charset="0"/>
                <a:cs typeface="Arial" panose="020B0604020202020204" pitchFamily="34" charset="0"/>
              </a:rPr>
              <a:t>Leadership Styles</a:t>
            </a:r>
          </a:p>
          <a:p>
            <a:pPr marL="428625" indent="-416559">
              <a:lnSpc>
                <a:spcPct val="200000"/>
              </a:lnSpc>
              <a:spcBef>
                <a:spcPts val="815"/>
              </a:spcBef>
              <a:buClr>
                <a:srgbClr val="080808"/>
              </a:buClr>
              <a:buSzPct val="104347"/>
              <a:buFont typeface="Times New Roman"/>
              <a:buAutoNum type="arabicPeriod"/>
              <a:tabLst>
                <a:tab pos="428625" algn="l"/>
                <a:tab pos="429259" algn="l"/>
              </a:tabLst>
            </a:pPr>
            <a:r>
              <a:rPr lang="en-US" sz="1200" spc="30" dirty="0">
                <a:solidFill>
                  <a:srgbClr val="282828"/>
                </a:solidFill>
                <a:latin typeface="Arial" panose="020B0604020202020204" pitchFamily="34" charset="0"/>
                <a:cs typeface="Arial" panose="020B0604020202020204" pitchFamily="34" charset="0"/>
              </a:rPr>
              <a:t>B</a:t>
            </a:r>
            <a:r>
              <a:rPr lang="en-US" sz="1200" spc="30" dirty="0">
                <a:solidFill>
                  <a:srgbClr val="080808"/>
                </a:solidFill>
                <a:latin typeface="Arial" panose="020B0604020202020204" pitchFamily="34" charset="0"/>
                <a:cs typeface="Arial" panose="020B0604020202020204" pitchFamily="34" charset="0"/>
              </a:rPr>
              <a:t>u</a:t>
            </a:r>
            <a:r>
              <a:rPr lang="en-US" sz="1200" spc="30" dirty="0">
                <a:solidFill>
                  <a:srgbClr val="282828"/>
                </a:solidFill>
                <a:latin typeface="Arial" panose="020B0604020202020204" pitchFamily="34" charset="0"/>
                <a:cs typeface="Arial" panose="020B0604020202020204" pitchFamily="34" charset="0"/>
              </a:rPr>
              <a:t>rea</a:t>
            </a:r>
            <a:r>
              <a:rPr lang="en-US" sz="1200" spc="30" dirty="0">
                <a:solidFill>
                  <a:srgbClr val="080808"/>
                </a:solidFill>
                <a:latin typeface="Arial" panose="020B0604020202020204" pitchFamily="34" charset="0"/>
                <a:cs typeface="Arial" panose="020B0604020202020204" pitchFamily="34" charset="0"/>
              </a:rPr>
              <a:t>u</a:t>
            </a:r>
            <a:r>
              <a:rPr lang="en-US" sz="1200" spc="30" dirty="0">
                <a:solidFill>
                  <a:srgbClr val="282828"/>
                </a:solidFill>
                <a:latin typeface="Arial" panose="020B0604020202020204" pitchFamily="34" charset="0"/>
                <a:cs typeface="Arial" panose="020B0604020202020204" pitchFamily="34" charset="0"/>
              </a:rPr>
              <a:t>c</a:t>
            </a:r>
            <a:r>
              <a:rPr lang="en-US" sz="1200" spc="30" dirty="0">
                <a:solidFill>
                  <a:srgbClr val="080808"/>
                </a:solidFill>
                <a:latin typeface="Arial" panose="020B0604020202020204" pitchFamily="34" charset="0"/>
                <a:cs typeface="Arial" panose="020B0604020202020204" pitchFamily="34" charset="0"/>
              </a:rPr>
              <a:t>r</a:t>
            </a:r>
            <a:r>
              <a:rPr lang="en-US" sz="1200" spc="-200" dirty="0">
                <a:solidFill>
                  <a:srgbClr val="080808"/>
                </a:solidFill>
                <a:latin typeface="Arial" panose="020B0604020202020204" pitchFamily="34" charset="0"/>
                <a:cs typeface="Arial" panose="020B0604020202020204" pitchFamily="34" charset="0"/>
              </a:rPr>
              <a:t> </a:t>
            </a:r>
            <a:r>
              <a:rPr lang="en-US" sz="1200" spc="-200" dirty="0" err="1">
                <a:solidFill>
                  <a:srgbClr val="080808"/>
                </a:solidFill>
                <a:latin typeface="Arial" panose="020B0604020202020204" pitchFamily="34" charset="0"/>
                <a:cs typeface="Arial" panose="020B0604020202020204" pitchFamily="34" charset="0"/>
              </a:rPr>
              <a:t>a</a:t>
            </a:r>
            <a:r>
              <a:rPr lang="en-US" sz="1200" spc="25" dirty="0" err="1">
                <a:solidFill>
                  <a:srgbClr val="282828"/>
                </a:solidFill>
                <a:latin typeface="Arial" panose="020B0604020202020204" pitchFamily="34" charset="0"/>
                <a:cs typeface="Arial" panose="020B0604020202020204" pitchFamily="34" charset="0"/>
              </a:rPr>
              <a:t>t</a:t>
            </a:r>
            <a:r>
              <a:rPr lang="en-US" sz="1200" spc="25" dirty="0" err="1">
                <a:solidFill>
                  <a:srgbClr val="080808"/>
                </a:solidFill>
                <a:latin typeface="Arial" panose="020B0604020202020204" pitchFamily="34" charset="0"/>
                <a:cs typeface="Arial" panose="020B0604020202020204" pitchFamily="34" charset="0"/>
              </a:rPr>
              <a:t>i</a:t>
            </a:r>
            <a:r>
              <a:rPr lang="en-US" sz="1200" spc="25" dirty="0" err="1">
                <a:solidFill>
                  <a:srgbClr val="282828"/>
                </a:solidFill>
                <a:latin typeface="Arial" panose="020B0604020202020204" pitchFamily="34" charset="0"/>
                <a:cs typeface="Arial" panose="020B0604020202020204" pitchFamily="34" charset="0"/>
              </a:rPr>
              <a:t>c</a:t>
            </a:r>
            <a:r>
              <a:rPr lang="en-US" sz="1200" spc="15" dirty="0">
                <a:solidFill>
                  <a:srgbClr val="282828"/>
                </a:solidFill>
                <a:latin typeface="Arial" panose="020B0604020202020204" pitchFamily="34" charset="0"/>
                <a:cs typeface="Arial" panose="020B0604020202020204" pitchFamily="34" charset="0"/>
              </a:rPr>
              <a:t> </a:t>
            </a:r>
            <a:r>
              <a:rPr lang="en-US" sz="1200" spc="30" dirty="0">
                <a:solidFill>
                  <a:srgbClr val="282828"/>
                </a:solidFill>
                <a:latin typeface="Arial" panose="020B0604020202020204" pitchFamily="34" charset="0"/>
                <a:cs typeface="Arial" panose="020B0604020202020204" pitchFamily="34" charset="0"/>
              </a:rPr>
              <a:t>Leadership</a:t>
            </a:r>
            <a:r>
              <a:rPr lang="en-US" sz="1200" spc="-165" dirty="0">
                <a:solidFill>
                  <a:srgbClr val="080808"/>
                </a:solidFill>
                <a:latin typeface="Arial" panose="020B0604020202020204" pitchFamily="34" charset="0"/>
                <a:cs typeface="Arial" panose="020B0604020202020204" pitchFamily="34" charset="0"/>
              </a:rPr>
              <a:t> </a:t>
            </a:r>
            <a:r>
              <a:rPr lang="en-US" sz="1200" spc="25" dirty="0">
                <a:solidFill>
                  <a:srgbClr val="282828"/>
                </a:solidFill>
                <a:latin typeface="Arial" panose="020B0604020202020204" pitchFamily="34" charset="0"/>
                <a:cs typeface="Arial" panose="020B0604020202020204" pitchFamily="34" charset="0"/>
              </a:rPr>
              <a:t>p</a:t>
            </a:r>
            <a:endParaRPr lang="en-US" sz="1200" dirty="0">
              <a:latin typeface="Arial" panose="020B0604020202020204" pitchFamily="34" charset="0"/>
              <a:cs typeface="Arial" panose="020B0604020202020204" pitchFamily="34" charset="0"/>
            </a:endParaRPr>
          </a:p>
          <a:p>
            <a:pPr marL="431800" indent="-415925">
              <a:lnSpc>
                <a:spcPct val="200000"/>
              </a:lnSpc>
              <a:spcBef>
                <a:spcPts val="780"/>
              </a:spcBef>
              <a:buSzPct val="113043"/>
              <a:buFont typeface="Courier New"/>
              <a:buAutoNum type="arabicPeriod"/>
              <a:tabLst>
                <a:tab pos="431800" algn="l"/>
                <a:tab pos="432434" algn="l"/>
              </a:tabLst>
            </a:pPr>
            <a:r>
              <a:rPr lang="en-US" sz="1200" spc="30" dirty="0">
                <a:solidFill>
                  <a:srgbClr val="282828"/>
                </a:solidFill>
                <a:latin typeface="Arial" panose="020B0604020202020204" pitchFamily="34" charset="0"/>
                <a:cs typeface="Arial" panose="020B0604020202020204" pitchFamily="34" charset="0"/>
              </a:rPr>
              <a:t>C</a:t>
            </a:r>
            <a:r>
              <a:rPr lang="en-US" sz="1200" spc="30" dirty="0">
                <a:solidFill>
                  <a:srgbClr val="080808"/>
                </a:solidFill>
                <a:latin typeface="Arial" panose="020B0604020202020204" pitchFamily="34" charset="0"/>
                <a:cs typeface="Arial" panose="020B0604020202020204" pitchFamily="34" charset="0"/>
              </a:rPr>
              <a:t>h</a:t>
            </a:r>
            <a:r>
              <a:rPr lang="en-US" sz="1200" spc="30" dirty="0">
                <a:solidFill>
                  <a:srgbClr val="282828"/>
                </a:solidFill>
                <a:latin typeface="Arial" panose="020B0604020202020204" pitchFamily="34" charset="0"/>
                <a:cs typeface="Arial" panose="020B0604020202020204" pitchFamily="34" charset="0"/>
              </a:rPr>
              <a:t>a</a:t>
            </a:r>
            <a:r>
              <a:rPr lang="en-US" sz="1200" spc="30" dirty="0">
                <a:solidFill>
                  <a:srgbClr val="080808"/>
                </a:solidFill>
                <a:latin typeface="Arial" panose="020B0604020202020204" pitchFamily="34" charset="0"/>
                <a:cs typeface="Arial" panose="020B0604020202020204" pitchFamily="34" charset="0"/>
              </a:rPr>
              <a:t>ri</a:t>
            </a:r>
            <a:r>
              <a:rPr lang="en-US" sz="1200" spc="30" dirty="0">
                <a:solidFill>
                  <a:srgbClr val="282828"/>
                </a:solidFill>
                <a:latin typeface="Arial" panose="020B0604020202020204" pitchFamily="34" charset="0"/>
                <a:cs typeface="Arial" panose="020B0604020202020204" pitchFamily="34" charset="0"/>
              </a:rPr>
              <a:t>smatic</a:t>
            </a:r>
            <a:r>
              <a:rPr lang="en-US" sz="1200" spc="70" dirty="0">
                <a:solidFill>
                  <a:srgbClr val="282828"/>
                </a:solidFill>
                <a:latin typeface="Arial" panose="020B0604020202020204" pitchFamily="34" charset="0"/>
                <a:cs typeface="Arial" panose="020B0604020202020204" pitchFamily="34" charset="0"/>
              </a:rPr>
              <a:t> </a:t>
            </a:r>
            <a:r>
              <a:rPr lang="en-US" sz="1200" spc="40" dirty="0">
                <a:solidFill>
                  <a:srgbClr val="282828"/>
                </a:solidFill>
                <a:latin typeface="Arial" panose="020B0604020202020204" pitchFamily="34" charset="0"/>
                <a:cs typeface="Arial" panose="020B0604020202020204" pitchFamily="34" charset="0"/>
              </a:rPr>
              <a:t>Leaders</a:t>
            </a:r>
            <a:r>
              <a:rPr lang="en-US" sz="1200" spc="40" dirty="0">
                <a:solidFill>
                  <a:srgbClr val="080808"/>
                </a:solidFill>
                <a:latin typeface="Arial" panose="020B0604020202020204" pitchFamily="34" charset="0"/>
                <a:cs typeface="Arial" panose="020B0604020202020204" pitchFamily="34" charset="0"/>
              </a:rPr>
              <a:t>hi</a:t>
            </a:r>
            <a:r>
              <a:rPr lang="en-US" sz="1200" spc="40" dirty="0">
                <a:solidFill>
                  <a:srgbClr val="282828"/>
                </a:solidFill>
                <a:latin typeface="Arial" panose="020B0604020202020204" pitchFamily="34" charset="0"/>
                <a:cs typeface="Arial" panose="020B0604020202020204" pitchFamily="34" charset="0"/>
              </a:rPr>
              <a:t>p</a:t>
            </a:r>
          </a:p>
          <a:p>
            <a:pPr marL="431800" marR="0" lvl="0" indent="-415925" algn="l" defTabSz="914400" rtl="0" eaLnBrk="0" fontAlgn="base" latinLnBrk="0" hangingPunct="0">
              <a:lnSpc>
                <a:spcPct val="200000"/>
              </a:lnSpc>
              <a:spcBef>
                <a:spcPts val="780"/>
              </a:spcBef>
              <a:spcAft>
                <a:spcPct val="0"/>
              </a:spcAft>
              <a:buClrTx/>
              <a:buSzPct val="113043"/>
              <a:buFont typeface="Courier New"/>
              <a:buAutoNum type="arabicPeriod"/>
              <a:tabLst>
                <a:tab pos="431800" algn="l"/>
                <a:tab pos="432434" algn="l"/>
              </a:tabLst>
              <a:defRPr/>
            </a:pPr>
            <a:r>
              <a:rPr lang="en-GB" sz="1200" spc="50" dirty="0">
                <a:solidFill>
                  <a:srgbClr val="282828"/>
                </a:solidFill>
                <a:latin typeface="Arial" panose="020B0604020202020204" pitchFamily="34" charset="0"/>
                <a:cs typeface="Arial" panose="020B0604020202020204" pitchFamily="34" charset="0"/>
              </a:rPr>
              <a:t>Na</a:t>
            </a:r>
            <a:r>
              <a:rPr lang="en-GB" sz="1200" spc="50" dirty="0">
                <a:solidFill>
                  <a:srgbClr val="080808"/>
                </a:solidFill>
                <a:latin typeface="Arial" panose="020B0604020202020204" pitchFamily="34" charset="0"/>
                <a:cs typeface="Arial" panose="020B0604020202020204" pitchFamily="34" charset="0"/>
              </a:rPr>
              <a:t>r</a:t>
            </a:r>
            <a:r>
              <a:rPr lang="en-GB" sz="1200" spc="50" dirty="0">
                <a:solidFill>
                  <a:srgbClr val="282828"/>
                </a:solidFill>
                <a:latin typeface="Arial" panose="020B0604020202020204" pitchFamily="34" charset="0"/>
                <a:cs typeface="Arial" panose="020B0604020202020204" pitchFamily="34" charset="0"/>
              </a:rPr>
              <a:t>c</a:t>
            </a:r>
            <a:r>
              <a:rPr lang="en-GB" sz="1200" spc="50" dirty="0">
                <a:solidFill>
                  <a:srgbClr val="080808"/>
                </a:solidFill>
                <a:latin typeface="Arial" panose="020B0604020202020204" pitchFamily="34" charset="0"/>
                <a:cs typeface="Arial" panose="020B0604020202020204" pitchFamily="34" charset="0"/>
              </a:rPr>
              <a:t>i</a:t>
            </a:r>
            <a:r>
              <a:rPr lang="en-GB" sz="1200" spc="50" dirty="0">
                <a:solidFill>
                  <a:srgbClr val="282828"/>
                </a:solidFill>
                <a:latin typeface="Arial" panose="020B0604020202020204" pitchFamily="34" charset="0"/>
                <a:cs typeface="Arial" panose="020B0604020202020204" pitchFamily="34" charset="0"/>
              </a:rPr>
              <a:t>ss</a:t>
            </a:r>
            <a:r>
              <a:rPr lang="en-GB" sz="1200" spc="50" dirty="0">
                <a:solidFill>
                  <a:srgbClr val="080808"/>
                </a:solidFill>
                <a:latin typeface="Arial" panose="020B0604020202020204" pitchFamily="34" charset="0"/>
                <a:cs typeface="Arial" panose="020B0604020202020204" pitchFamily="34" charset="0"/>
              </a:rPr>
              <a:t>i</a:t>
            </a:r>
            <a:r>
              <a:rPr lang="en-GB" sz="1200" spc="50" dirty="0">
                <a:solidFill>
                  <a:srgbClr val="282828"/>
                </a:solidFill>
                <a:latin typeface="Arial" panose="020B0604020202020204" pitchFamily="34" charset="0"/>
                <a:cs typeface="Arial" panose="020B0604020202020204" pitchFamily="34" charset="0"/>
              </a:rPr>
              <a:t>stic</a:t>
            </a:r>
            <a:r>
              <a:rPr lang="en-GB" sz="1200" spc="15" dirty="0">
                <a:solidFill>
                  <a:srgbClr val="282828"/>
                </a:solidFill>
                <a:latin typeface="Arial" panose="020B0604020202020204" pitchFamily="34" charset="0"/>
                <a:cs typeface="Arial" panose="020B0604020202020204" pitchFamily="34" charset="0"/>
              </a:rPr>
              <a:t> </a:t>
            </a:r>
            <a:r>
              <a:rPr lang="en-GB" sz="1200" spc="35" dirty="0">
                <a:solidFill>
                  <a:srgbClr val="282828"/>
                </a:solidFill>
                <a:latin typeface="Arial" panose="020B0604020202020204" pitchFamily="34" charset="0"/>
                <a:cs typeface="Arial" panose="020B0604020202020204" pitchFamily="34" charset="0"/>
              </a:rPr>
              <a:t>Leaders</a:t>
            </a:r>
            <a:r>
              <a:rPr lang="en-GB" sz="1200" spc="35" dirty="0">
                <a:solidFill>
                  <a:srgbClr val="080808"/>
                </a:solidFill>
                <a:latin typeface="Arial" panose="020B0604020202020204" pitchFamily="34" charset="0"/>
                <a:cs typeface="Arial" panose="020B0604020202020204" pitchFamily="34" charset="0"/>
              </a:rPr>
              <a:t>hi</a:t>
            </a:r>
            <a:r>
              <a:rPr lang="en-GB" sz="1200" spc="35" dirty="0">
                <a:solidFill>
                  <a:srgbClr val="282828"/>
                </a:solidFill>
                <a:latin typeface="Arial" panose="020B0604020202020204" pitchFamily="34" charset="0"/>
                <a:cs typeface="Arial" panose="020B0604020202020204" pitchFamily="34" charset="0"/>
              </a:rPr>
              <a:t>p</a:t>
            </a:r>
            <a:endParaRPr lang="en-GB" sz="1200" dirty="0">
              <a:latin typeface="Arial" panose="020B0604020202020204" pitchFamily="34" charset="0"/>
              <a:cs typeface="Arial" panose="020B0604020202020204" pitchFamily="34" charset="0"/>
            </a:endParaRPr>
          </a:p>
          <a:p>
            <a:pPr marL="241300" indent="-228600">
              <a:lnSpc>
                <a:spcPct val="200000"/>
              </a:lnSpc>
              <a:spcBef>
                <a:spcPts val="110"/>
              </a:spcBef>
              <a:buFont typeface="+mj-lt"/>
              <a:buAutoNum type="arabicPeriod"/>
            </a:pPr>
            <a:r>
              <a:rPr lang="en-US" sz="1200" spc="15" dirty="0">
                <a:solidFill>
                  <a:srgbClr val="080808"/>
                </a:solidFill>
                <a:latin typeface="Arial" panose="020B0604020202020204" pitchFamily="34" charset="0"/>
                <a:cs typeface="Arial" panose="020B0604020202020204" pitchFamily="34" charset="0"/>
              </a:rPr>
              <a:t>    T</a:t>
            </a:r>
            <a:r>
              <a:rPr lang="en-US" sz="1200" spc="15" dirty="0">
                <a:solidFill>
                  <a:srgbClr val="282828"/>
                </a:solidFill>
                <a:latin typeface="Arial" panose="020B0604020202020204" pitchFamily="34" charset="0"/>
                <a:cs typeface="Arial" panose="020B0604020202020204" pitchFamily="34" charset="0"/>
              </a:rPr>
              <a:t>ra</a:t>
            </a:r>
            <a:r>
              <a:rPr lang="en-US" sz="1200" spc="15" dirty="0">
                <a:solidFill>
                  <a:srgbClr val="080808"/>
                </a:solidFill>
                <a:latin typeface="Arial" panose="020B0604020202020204" pitchFamily="34" charset="0"/>
                <a:cs typeface="Arial" panose="020B0604020202020204" pitchFamily="34" charset="0"/>
              </a:rPr>
              <a:t>n</a:t>
            </a:r>
            <a:r>
              <a:rPr lang="en-US" sz="1200" spc="15" dirty="0">
                <a:solidFill>
                  <a:srgbClr val="282828"/>
                </a:solidFill>
                <a:latin typeface="Arial" panose="020B0604020202020204" pitchFamily="34" charset="0"/>
                <a:cs typeface="Arial" panose="020B0604020202020204" pitchFamily="34" charset="0"/>
              </a:rPr>
              <a:t>sform</a:t>
            </a:r>
            <a:r>
              <a:rPr lang="en-US" sz="1200" spc="25" dirty="0">
                <a:solidFill>
                  <a:srgbClr val="282828"/>
                </a:solidFill>
                <a:latin typeface="Arial" panose="020B0604020202020204" pitchFamily="34" charset="0"/>
                <a:cs typeface="Arial" panose="020B0604020202020204" pitchFamily="34" charset="0"/>
              </a:rPr>
              <a:t>at</a:t>
            </a:r>
            <a:r>
              <a:rPr lang="en-US" sz="1200" spc="25" dirty="0">
                <a:solidFill>
                  <a:srgbClr val="080808"/>
                </a:solidFill>
                <a:latin typeface="Arial" panose="020B0604020202020204" pitchFamily="34" charset="0"/>
                <a:cs typeface="Arial" panose="020B0604020202020204" pitchFamily="34" charset="0"/>
              </a:rPr>
              <a:t>i</a:t>
            </a:r>
            <a:r>
              <a:rPr lang="en-US" sz="1200" spc="25" dirty="0">
                <a:solidFill>
                  <a:srgbClr val="282828"/>
                </a:solidFill>
                <a:latin typeface="Arial" panose="020B0604020202020204" pitchFamily="34" charset="0"/>
                <a:cs typeface="Arial" panose="020B0604020202020204" pitchFamily="34" charset="0"/>
              </a:rPr>
              <a:t>o</a:t>
            </a:r>
            <a:r>
              <a:rPr lang="en-US" sz="1200" spc="25" dirty="0">
                <a:solidFill>
                  <a:srgbClr val="080808"/>
                </a:solidFill>
                <a:latin typeface="Arial" panose="020B0604020202020204" pitchFamily="34" charset="0"/>
                <a:cs typeface="Arial" panose="020B0604020202020204" pitchFamily="34" charset="0"/>
              </a:rPr>
              <a:t>n </a:t>
            </a:r>
            <a:r>
              <a:rPr lang="en-US" sz="1200" spc="40" dirty="0">
                <a:solidFill>
                  <a:srgbClr val="282828"/>
                </a:solidFill>
                <a:latin typeface="Arial" panose="020B0604020202020204" pitchFamily="34" charset="0"/>
                <a:cs typeface="Arial" panose="020B0604020202020204" pitchFamily="34" charset="0"/>
              </a:rPr>
              <a:t>Leaders</a:t>
            </a:r>
            <a:r>
              <a:rPr lang="en-US" sz="1200" spc="40" dirty="0">
                <a:solidFill>
                  <a:srgbClr val="080808"/>
                </a:solidFill>
                <a:latin typeface="Arial" panose="020B0604020202020204" pitchFamily="34" charset="0"/>
                <a:cs typeface="Arial" panose="020B0604020202020204" pitchFamily="34" charset="0"/>
              </a:rPr>
              <a:t>hi</a:t>
            </a:r>
            <a:r>
              <a:rPr lang="en-US" sz="1200" spc="40" dirty="0">
                <a:solidFill>
                  <a:srgbClr val="282828"/>
                </a:solidFill>
                <a:latin typeface="Arial" panose="020B0604020202020204" pitchFamily="34" charset="0"/>
                <a:cs typeface="Arial" panose="020B0604020202020204" pitchFamily="34" charset="0"/>
              </a:rPr>
              <a:t>p </a:t>
            </a:r>
            <a:r>
              <a:rPr lang="en-US" sz="1200" spc="55" dirty="0">
                <a:solidFill>
                  <a:srgbClr val="080808"/>
                </a:solidFill>
                <a:latin typeface="Arial" panose="020B0604020202020204" pitchFamily="34" charset="0"/>
                <a:cs typeface="Arial" panose="020B0604020202020204" pitchFamily="34" charset="0"/>
              </a:rPr>
              <a:t>&amp; </a:t>
            </a:r>
            <a:r>
              <a:rPr lang="en-US" sz="1200" spc="25" dirty="0">
                <a:solidFill>
                  <a:srgbClr val="080808"/>
                </a:solidFill>
                <a:latin typeface="Arial" panose="020B0604020202020204" pitchFamily="34" charset="0"/>
                <a:cs typeface="Arial" panose="020B0604020202020204" pitchFamily="34" charset="0"/>
              </a:rPr>
              <a:t>Tr</a:t>
            </a:r>
            <a:r>
              <a:rPr lang="en-US" sz="1200" spc="25" dirty="0">
                <a:solidFill>
                  <a:srgbClr val="282828"/>
                </a:solidFill>
                <a:latin typeface="Arial" panose="020B0604020202020204" pitchFamily="34" charset="0"/>
                <a:cs typeface="Arial" panose="020B0604020202020204" pitchFamily="34" charset="0"/>
              </a:rPr>
              <a:t>a</a:t>
            </a:r>
            <a:r>
              <a:rPr lang="en-US" sz="1200" spc="25" dirty="0">
                <a:solidFill>
                  <a:srgbClr val="080808"/>
                </a:solidFill>
                <a:latin typeface="Arial" panose="020B0604020202020204" pitchFamily="34" charset="0"/>
                <a:cs typeface="Arial" panose="020B0604020202020204" pitchFamily="34" charset="0"/>
              </a:rPr>
              <a:t>n</a:t>
            </a:r>
            <a:r>
              <a:rPr lang="en-US" sz="1200" spc="25" dirty="0">
                <a:solidFill>
                  <a:srgbClr val="282828"/>
                </a:solidFill>
                <a:latin typeface="Arial" panose="020B0604020202020204" pitchFamily="34" charset="0"/>
                <a:cs typeface="Arial" panose="020B0604020202020204" pitchFamily="34" charset="0"/>
              </a:rPr>
              <a:t>sact</a:t>
            </a:r>
            <a:r>
              <a:rPr lang="en-US" sz="1200" spc="25" dirty="0">
                <a:solidFill>
                  <a:srgbClr val="080808"/>
                </a:solidFill>
                <a:latin typeface="Arial" panose="020B0604020202020204" pitchFamily="34" charset="0"/>
                <a:cs typeface="Arial" panose="020B0604020202020204" pitchFamily="34" charset="0"/>
              </a:rPr>
              <a:t>i</a:t>
            </a:r>
            <a:r>
              <a:rPr lang="en-US" sz="1200" spc="25" dirty="0">
                <a:solidFill>
                  <a:srgbClr val="282828"/>
                </a:solidFill>
                <a:latin typeface="Arial" panose="020B0604020202020204" pitchFamily="34" charset="0"/>
                <a:cs typeface="Arial" panose="020B0604020202020204" pitchFamily="34" charset="0"/>
              </a:rPr>
              <a:t>o</a:t>
            </a:r>
            <a:r>
              <a:rPr lang="en-US" sz="1200" spc="25" dirty="0">
                <a:solidFill>
                  <a:srgbClr val="080808"/>
                </a:solidFill>
                <a:latin typeface="Arial" panose="020B0604020202020204" pitchFamily="34" charset="0"/>
                <a:cs typeface="Arial" panose="020B0604020202020204" pitchFamily="34" charset="0"/>
              </a:rPr>
              <a:t>n</a:t>
            </a:r>
            <a:r>
              <a:rPr lang="en-US" sz="1200" spc="25" dirty="0">
                <a:solidFill>
                  <a:srgbClr val="282828"/>
                </a:solidFill>
                <a:latin typeface="Arial" panose="020B0604020202020204" pitchFamily="34" charset="0"/>
                <a:cs typeface="Arial" panose="020B0604020202020204" pitchFamily="34" charset="0"/>
              </a:rPr>
              <a:t>a</a:t>
            </a:r>
            <a:r>
              <a:rPr lang="en-US" sz="1200" spc="25" dirty="0">
                <a:solidFill>
                  <a:srgbClr val="080808"/>
                </a:solidFill>
                <a:latin typeface="Arial" panose="020B0604020202020204" pitchFamily="34" charset="0"/>
                <a:cs typeface="Arial" panose="020B0604020202020204" pitchFamily="34" charset="0"/>
              </a:rPr>
              <a:t>l </a:t>
            </a:r>
            <a:r>
              <a:rPr lang="en-US" sz="1200" spc="30" dirty="0">
                <a:solidFill>
                  <a:srgbClr val="282828"/>
                </a:solidFill>
                <a:latin typeface="Arial" panose="020B0604020202020204" pitchFamily="34" charset="0"/>
                <a:cs typeface="Arial" panose="020B0604020202020204" pitchFamily="34" charset="0"/>
              </a:rPr>
              <a:t>Leadership</a:t>
            </a:r>
            <a:endParaRPr lang="en-US"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5</a:t>
            </a:fld>
            <a:endParaRPr lang="en-US" altLang="en-US"/>
          </a:p>
        </p:txBody>
      </p:sp>
    </p:spTree>
    <p:extLst>
      <p:ext uri="{BB962C8B-B14F-4D97-AF65-F5344CB8AC3E}">
        <p14:creationId xmlns:p14="http://schemas.microsoft.com/office/powerpoint/2010/main" val="69965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i="0" kern="1200" dirty="0">
                <a:solidFill>
                  <a:schemeClr val="tx1"/>
                </a:solidFill>
                <a:effectLst/>
                <a:latin typeface="+mn-lt"/>
                <a:ea typeface="ＭＳ Ｐゴシック" charset="-128"/>
                <a:cs typeface="+mn-cs"/>
              </a:rPr>
              <a:t>Authoritarian Leadership</a:t>
            </a:r>
          </a:p>
          <a:p>
            <a:r>
              <a:rPr lang="en-US" sz="1200" b="0" i="0" kern="1200" dirty="0">
                <a:solidFill>
                  <a:schemeClr val="tx1"/>
                </a:solidFill>
                <a:effectLst/>
                <a:latin typeface="+mn-lt"/>
                <a:ea typeface="ＭＳ Ｐゴシック" charset="-128"/>
                <a:cs typeface="+mn-cs"/>
              </a:rPr>
              <a:t>Autocratic leaders hold onto as much power and decision-making as possible</a:t>
            </a:r>
          </a:p>
          <a:p>
            <a:r>
              <a:rPr lang="en-US" sz="1200" b="0" i="0" kern="1200" dirty="0">
                <a:solidFill>
                  <a:schemeClr val="tx1"/>
                </a:solidFill>
                <a:effectLst/>
                <a:latin typeface="+mn-lt"/>
                <a:ea typeface="ＭＳ Ｐゴシック" charset="-128"/>
                <a:cs typeface="+mn-cs"/>
              </a:rPr>
              <a:t>Focus of power is with the manager</a:t>
            </a:r>
          </a:p>
          <a:p>
            <a:r>
              <a:rPr lang="en-US" sz="1200" b="0" i="0" kern="1200" dirty="0">
                <a:solidFill>
                  <a:schemeClr val="tx1"/>
                </a:solidFill>
                <a:effectLst/>
                <a:latin typeface="+mn-lt"/>
                <a:ea typeface="ＭＳ Ｐゴシック" charset="-128"/>
                <a:cs typeface="+mn-cs"/>
              </a:rPr>
              <a:t>Communication is top-down &amp; one-way</a:t>
            </a:r>
          </a:p>
          <a:p>
            <a:r>
              <a:rPr lang="en-US" sz="1200" b="0" i="0" kern="1200" dirty="0">
                <a:solidFill>
                  <a:schemeClr val="tx1"/>
                </a:solidFill>
                <a:effectLst/>
                <a:latin typeface="+mn-lt"/>
                <a:ea typeface="ＭＳ Ｐゴシック" charset="-128"/>
                <a:cs typeface="+mn-cs"/>
              </a:rPr>
              <a:t>Formal systems of command &amp; control</a:t>
            </a:r>
          </a:p>
          <a:p>
            <a:r>
              <a:rPr lang="en-US" sz="1200" b="0" i="0" kern="1200" dirty="0">
                <a:solidFill>
                  <a:schemeClr val="tx1"/>
                </a:solidFill>
                <a:effectLst/>
                <a:latin typeface="+mn-lt"/>
                <a:ea typeface="ＭＳ Ｐゴシック" charset="-128"/>
                <a:cs typeface="+mn-cs"/>
              </a:rPr>
              <a:t>Minimal consultation</a:t>
            </a:r>
          </a:p>
          <a:p>
            <a:r>
              <a:rPr lang="en-US" sz="1200" b="0" i="0" kern="1200" dirty="0">
                <a:solidFill>
                  <a:schemeClr val="tx1"/>
                </a:solidFill>
                <a:effectLst/>
                <a:latin typeface="+mn-lt"/>
                <a:ea typeface="ＭＳ Ｐゴシック" charset="-128"/>
                <a:cs typeface="+mn-cs"/>
              </a:rPr>
              <a:t>Use of rewards &amp; penalties</a:t>
            </a:r>
          </a:p>
          <a:p>
            <a:r>
              <a:rPr lang="en-US" sz="1200" b="0" i="0" kern="1200" dirty="0">
                <a:solidFill>
                  <a:schemeClr val="tx1"/>
                </a:solidFill>
                <a:effectLst/>
                <a:latin typeface="+mn-lt"/>
                <a:ea typeface="ＭＳ Ｐゴシック" charset="-128"/>
                <a:cs typeface="+mn-cs"/>
              </a:rPr>
              <a:t>Very little delegation</a:t>
            </a:r>
          </a:p>
          <a:p>
            <a:r>
              <a:rPr lang="en-US" sz="1200" b="0" i="0" kern="1200" dirty="0">
                <a:solidFill>
                  <a:schemeClr val="tx1"/>
                </a:solidFill>
                <a:effectLst/>
                <a:latin typeface="+mn-lt"/>
                <a:ea typeface="ＭＳ Ｐゴシック" charset="-128"/>
                <a:cs typeface="+mn-cs"/>
              </a:rPr>
              <a:t>McGregor Theory X approach</a:t>
            </a:r>
          </a:p>
          <a:p>
            <a:r>
              <a:rPr lang="en-US" sz="1200" b="0" i="0" kern="1200" dirty="0">
                <a:solidFill>
                  <a:schemeClr val="tx1"/>
                </a:solidFill>
                <a:effectLst/>
                <a:latin typeface="+mn-lt"/>
                <a:ea typeface="ＭＳ Ｐゴシック" charset="-128"/>
                <a:cs typeface="+mn-cs"/>
              </a:rPr>
              <a:t>Most likely to be used when subordinates are unskilled, not trusted and their ideas are not valued</a:t>
            </a:r>
          </a:p>
          <a:p>
            <a:r>
              <a:rPr lang="en-US" sz="1200" b="1" i="0" kern="1200" dirty="0">
                <a:solidFill>
                  <a:schemeClr val="tx1"/>
                </a:solidFill>
                <a:effectLst/>
                <a:latin typeface="+mn-lt"/>
                <a:ea typeface="ＭＳ Ｐゴシック" charset="-128"/>
                <a:cs typeface="+mn-cs"/>
              </a:rPr>
              <a:t>Paternalistic Leadership</a:t>
            </a:r>
          </a:p>
          <a:p>
            <a:r>
              <a:rPr lang="en-US" sz="1200" b="0" i="0" kern="1200" dirty="0">
                <a:solidFill>
                  <a:schemeClr val="tx1"/>
                </a:solidFill>
                <a:effectLst/>
                <a:latin typeface="+mn-lt"/>
                <a:ea typeface="ＭＳ Ｐゴシック" charset="-128"/>
                <a:cs typeface="+mn-cs"/>
              </a:rPr>
              <a:t>Leader decides what is best for employees</a:t>
            </a:r>
          </a:p>
          <a:p>
            <a:r>
              <a:rPr lang="en-US" sz="1200" b="0" i="0" kern="1200" dirty="0">
                <a:solidFill>
                  <a:schemeClr val="tx1"/>
                </a:solidFill>
                <a:effectLst/>
                <a:latin typeface="+mn-lt"/>
                <a:ea typeface="ＭＳ Ｐゴシック" charset="-128"/>
                <a:cs typeface="+mn-cs"/>
              </a:rPr>
              <a:t>Links with Mayo – addressing employee needs</a:t>
            </a:r>
          </a:p>
          <a:p>
            <a:r>
              <a:rPr lang="en-US" sz="1200" b="0" i="0" kern="1200" dirty="0">
                <a:solidFill>
                  <a:schemeClr val="tx1"/>
                </a:solidFill>
                <a:effectLst/>
                <a:latin typeface="+mn-lt"/>
                <a:ea typeface="ＭＳ Ｐゴシック" charset="-128"/>
                <a:cs typeface="+mn-cs"/>
              </a:rPr>
              <a:t>Akin to a parent/child relationship – where the leader is seen as a “father-figure”</a:t>
            </a:r>
          </a:p>
          <a:p>
            <a:r>
              <a:rPr lang="en-US" sz="1200" b="0" i="0" kern="1200" dirty="0">
                <a:solidFill>
                  <a:schemeClr val="tx1"/>
                </a:solidFill>
                <a:effectLst/>
                <a:latin typeface="+mn-lt"/>
                <a:ea typeface="ＭＳ Ｐゴシック" charset="-128"/>
                <a:cs typeface="+mn-cs"/>
              </a:rPr>
              <a:t>Still little delegation</a:t>
            </a:r>
          </a:p>
          <a:p>
            <a:r>
              <a:rPr lang="en-US" sz="1200" b="0" i="0" kern="1200" dirty="0">
                <a:solidFill>
                  <a:schemeClr val="tx1"/>
                </a:solidFill>
                <a:effectLst/>
                <a:latin typeface="+mn-lt"/>
                <a:ea typeface="ＭＳ Ｐゴシック" charset="-128"/>
                <a:cs typeface="+mn-cs"/>
              </a:rPr>
              <a:t>A softer form of authoritarian leadership, which often results in better employee motivation and lower staff turnover</a:t>
            </a:r>
          </a:p>
          <a:p>
            <a:r>
              <a:rPr lang="en-US" sz="1200" b="0" i="0" kern="1200" dirty="0">
                <a:solidFill>
                  <a:schemeClr val="tx1"/>
                </a:solidFill>
                <a:effectLst/>
                <a:latin typeface="+mn-lt"/>
                <a:ea typeface="ＭＳ Ｐゴシック" charset="-128"/>
                <a:cs typeface="+mn-cs"/>
              </a:rPr>
              <a:t>Typical paternalistic leader explains the specific reason as to why he has taken certain actions</a:t>
            </a:r>
          </a:p>
          <a:p>
            <a:r>
              <a:rPr lang="en-US" sz="1200" b="1" i="0" kern="1200" dirty="0">
                <a:solidFill>
                  <a:schemeClr val="tx1"/>
                </a:solidFill>
                <a:effectLst/>
                <a:latin typeface="+mn-lt"/>
                <a:ea typeface="ＭＳ Ｐゴシック" charset="-128"/>
                <a:cs typeface="+mn-cs"/>
              </a:rPr>
              <a:t>Democratic Leadership</a:t>
            </a:r>
          </a:p>
          <a:p>
            <a:r>
              <a:rPr lang="en-US" sz="1200" b="0" i="0" kern="1200" dirty="0">
                <a:solidFill>
                  <a:schemeClr val="tx1"/>
                </a:solidFill>
                <a:effectLst/>
                <a:latin typeface="+mn-lt"/>
                <a:ea typeface="ＭＳ Ｐゴシック" charset="-128"/>
                <a:cs typeface="+mn-cs"/>
              </a:rPr>
              <a:t>Focus of power is more with the group as a whole</a:t>
            </a:r>
          </a:p>
          <a:p>
            <a:r>
              <a:rPr lang="en-US" sz="1200" b="0" i="0" kern="1200" dirty="0">
                <a:solidFill>
                  <a:schemeClr val="tx1"/>
                </a:solidFill>
                <a:effectLst/>
                <a:latin typeface="+mn-lt"/>
                <a:ea typeface="ＭＳ Ｐゴシック" charset="-128"/>
                <a:cs typeface="+mn-cs"/>
              </a:rPr>
              <a:t>Leadership functions are shared within the group</a:t>
            </a:r>
          </a:p>
          <a:p>
            <a:r>
              <a:rPr lang="en-US" sz="1200" b="0" i="0" kern="1200" dirty="0">
                <a:solidFill>
                  <a:schemeClr val="tx1"/>
                </a:solidFill>
                <a:effectLst/>
                <a:latin typeface="+mn-lt"/>
                <a:ea typeface="ＭＳ Ｐゴシック" charset="-128"/>
                <a:cs typeface="+mn-cs"/>
              </a:rPr>
              <a:t>Employees have greater involvement in decision-making – but potentially this slows-down decision-making</a:t>
            </a:r>
          </a:p>
          <a:p>
            <a:r>
              <a:rPr lang="en-US" sz="1200" b="0" i="0" kern="1200" dirty="0">
                <a:solidFill>
                  <a:schemeClr val="tx1"/>
                </a:solidFill>
                <a:effectLst/>
                <a:latin typeface="+mn-lt"/>
                <a:ea typeface="ＭＳ Ｐゴシック" charset="-128"/>
                <a:cs typeface="+mn-cs"/>
              </a:rPr>
              <a:t>Emphasis on delegation and consultation – but the leader still has the final say</a:t>
            </a:r>
          </a:p>
          <a:p>
            <a:r>
              <a:rPr lang="en-US" sz="1200" b="0" i="0" kern="1200" dirty="0">
                <a:solidFill>
                  <a:schemeClr val="tx1"/>
                </a:solidFill>
                <a:effectLst/>
                <a:latin typeface="+mn-lt"/>
                <a:ea typeface="ＭＳ Ｐゴシック" charset="-128"/>
                <a:cs typeface="+mn-cs"/>
              </a:rPr>
              <a:t>Perhaps the most popular leadership style because of the positive emotional connotations of acting democratically</a:t>
            </a:r>
          </a:p>
          <a:p>
            <a:r>
              <a:rPr lang="en-US" sz="1200" b="0" i="0" kern="1200" dirty="0">
                <a:solidFill>
                  <a:schemeClr val="tx1"/>
                </a:solidFill>
                <a:effectLst/>
                <a:latin typeface="+mn-lt"/>
                <a:ea typeface="ＭＳ Ｐゴシック" charset="-128"/>
                <a:cs typeface="+mn-cs"/>
              </a:rPr>
              <a:t>A potential trade-off between speed of decision-making and better motivation and morale?</a:t>
            </a:r>
          </a:p>
          <a:p>
            <a:r>
              <a:rPr lang="en-US" sz="1200" b="0" i="0" kern="1200" dirty="0">
                <a:solidFill>
                  <a:schemeClr val="tx1"/>
                </a:solidFill>
                <a:effectLst/>
                <a:latin typeface="+mn-lt"/>
                <a:ea typeface="ＭＳ Ｐゴシック" charset="-128"/>
                <a:cs typeface="+mn-cs"/>
              </a:rPr>
              <a:t>Likely to be most effective when used with skilled, free-thinking and experienced subordinates</a:t>
            </a:r>
          </a:p>
          <a:p>
            <a:r>
              <a:rPr lang="en-US" sz="1200" b="1" i="0" kern="1200" dirty="0">
                <a:solidFill>
                  <a:schemeClr val="tx1"/>
                </a:solidFill>
                <a:effectLst/>
                <a:latin typeface="+mn-lt"/>
                <a:ea typeface="ＭＳ Ｐゴシック" charset="-128"/>
                <a:cs typeface="+mn-cs"/>
              </a:rPr>
              <a:t>Laissez-faire Leadership</a:t>
            </a:r>
          </a:p>
          <a:p>
            <a:r>
              <a:rPr lang="en-US" sz="1200" b="0" i="0" kern="1200" dirty="0">
                <a:solidFill>
                  <a:schemeClr val="tx1"/>
                </a:solidFill>
                <a:effectLst/>
                <a:latin typeface="+mn-lt"/>
                <a:ea typeface="ＭＳ Ｐゴシック" charset="-128"/>
                <a:cs typeface="+mn-cs"/>
              </a:rPr>
              <a:t>Laissez-faire means to “leave alone”</a:t>
            </a:r>
          </a:p>
          <a:p>
            <a:r>
              <a:rPr lang="en-US" sz="1200" b="0" i="0" kern="1200" dirty="0">
                <a:solidFill>
                  <a:schemeClr val="tx1"/>
                </a:solidFill>
                <a:effectLst/>
                <a:latin typeface="+mn-lt"/>
                <a:ea typeface="ＭＳ Ｐゴシック" charset="-128"/>
                <a:cs typeface="+mn-cs"/>
              </a:rPr>
              <a:t>Leader has little input into day-to-day decision-making</a:t>
            </a:r>
          </a:p>
          <a:p>
            <a:r>
              <a:rPr lang="en-US" sz="1200" b="0" i="0" kern="1200" dirty="0">
                <a:solidFill>
                  <a:schemeClr val="tx1"/>
                </a:solidFill>
                <a:effectLst/>
                <a:latin typeface="+mn-lt"/>
                <a:ea typeface="ＭＳ Ｐゴシック" charset="-128"/>
                <a:cs typeface="+mn-cs"/>
              </a:rPr>
              <a:t>Conscious decision to delegate power</a:t>
            </a:r>
          </a:p>
          <a:p>
            <a:r>
              <a:rPr lang="en-US" sz="1200" b="0" i="0" kern="1200" dirty="0">
                <a:solidFill>
                  <a:schemeClr val="tx1"/>
                </a:solidFill>
                <a:effectLst/>
                <a:latin typeface="+mn-lt"/>
                <a:ea typeface="ＭＳ Ｐゴシック" charset="-128"/>
                <a:cs typeface="+mn-cs"/>
              </a:rPr>
              <a:t>Managers / employees have freedom to do what they think is best</a:t>
            </a:r>
          </a:p>
          <a:p>
            <a:r>
              <a:rPr lang="en-US" sz="1200" b="0" i="0" kern="1200" dirty="0">
                <a:solidFill>
                  <a:schemeClr val="tx1"/>
                </a:solidFill>
                <a:effectLst/>
                <a:latin typeface="+mn-lt"/>
                <a:ea typeface="ＭＳ Ｐゴシック" charset="-128"/>
                <a:cs typeface="+mn-cs"/>
              </a:rPr>
              <a:t>Often </a:t>
            </a:r>
            <a:r>
              <a:rPr lang="en-US" sz="1200" b="0" i="0" kern="1200" dirty="0" err="1">
                <a:solidFill>
                  <a:schemeClr val="tx1"/>
                </a:solidFill>
                <a:effectLst/>
                <a:latin typeface="+mn-lt"/>
                <a:ea typeface="ＭＳ Ｐゴシック" charset="-128"/>
                <a:cs typeface="+mn-cs"/>
              </a:rPr>
              <a:t>criticised</a:t>
            </a:r>
            <a:r>
              <a:rPr lang="en-US" sz="1200" b="0" i="0" kern="1200" dirty="0">
                <a:solidFill>
                  <a:schemeClr val="tx1"/>
                </a:solidFill>
                <a:effectLst/>
                <a:latin typeface="+mn-lt"/>
                <a:ea typeface="ＭＳ Ｐゴシック" charset="-128"/>
                <a:cs typeface="+mn-cs"/>
              </a:rPr>
              <a:t> for resulting in poor role definition for managers</a:t>
            </a:r>
          </a:p>
          <a:p>
            <a:r>
              <a:rPr lang="en-US" sz="1200" b="0" i="0" kern="1200" dirty="0">
                <a:solidFill>
                  <a:schemeClr val="tx1"/>
                </a:solidFill>
                <a:effectLst/>
                <a:latin typeface="+mn-lt"/>
                <a:ea typeface="ＭＳ Ｐゴシック" charset="-128"/>
                <a:cs typeface="+mn-cs"/>
              </a:rPr>
              <a:t>Effective when staff are ready and willing to take on responsibility, they are motivated, and can be trusted to do their jobs</a:t>
            </a:r>
          </a:p>
          <a:p>
            <a:r>
              <a:rPr lang="en-US" sz="1200" b="0" i="0" kern="1200" dirty="0">
                <a:solidFill>
                  <a:schemeClr val="tx1"/>
                </a:solidFill>
                <a:effectLst/>
                <a:latin typeface="+mn-lt"/>
                <a:ea typeface="ＭＳ Ｐゴシック" charset="-128"/>
                <a:cs typeface="+mn-cs"/>
              </a:rPr>
              <a:t>Importantly, laissez-faire is not the same as abdication</a:t>
            </a:r>
          </a:p>
          <a:p>
            <a:r>
              <a:rPr lang="en-US" sz="1200" b="0" i="0" kern="1200" dirty="0">
                <a:solidFill>
                  <a:schemeClr val="tx1"/>
                </a:solidFill>
                <a:effectLst/>
                <a:latin typeface="+mn-lt"/>
                <a:ea typeface="ＭＳ Ｐゴシック" charset="-128"/>
                <a:cs typeface="+mn-cs"/>
              </a:rPr>
              <a:t>As a </a:t>
            </a:r>
            <a:r>
              <a:rPr lang="en-US" sz="1200" b="0" i="0" kern="1200" dirty="0" err="1">
                <a:solidFill>
                  <a:schemeClr val="tx1"/>
                </a:solidFill>
                <a:effectLst/>
                <a:latin typeface="+mn-lt"/>
                <a:ea typeface="ＭＳ Ｐゴシック" charset="-128"/>
                <a:cs typeface="+mn-cs"/>
              </a:rPr>
              <a:t>generalisation</a:t>
            </a:r>
            <a:r>
              <a:rPr lang="en-US" sz="1200" b="0" i="0" kern="1200" dirty="0">
                <a:solidFill>
                  <a:schemeClr val="tx1"/>
                </a:solidFill>
                <a:effectLst/>
                <a:latin typeface="+mn-lt"/>
                <a:ea typeface="ＭＳ Ｐゴシック" charset="-128"/>
                <a:cs typeface="+mn-cs"/>
              </a:rPr>
              <a:t>, in most business sectors there has been a gradual shift away from autocratic leadership. Possible reasons for this include:</a:t>
            </a:r>
          </a:p>
          <a:p>
            <a:r>
              <a:rPr lang="en-US" sz="1200" b="0" i="0" kern="1200" dirty="0">
                <a:solidFill>
                  <a:schemeClr val="tx1"/>
                </a:solidFill>
                <a:effectLst/>
                <a:latin typeface="+mn-lt"/>
                <a:ea typeface="ＭＳ Ｐゴシック" charset="-128"/>
                <a:cs typeface="+mn-cs"/>
              </a:rPr>
              <a:t>Changes in society’s values</a:t>
            </a:r>
          </a:p>
          <a:p>
            <a:r>
              <a:rPr lang="en-US" sz="1200" b="0" i="0" kern="1200" dirty="0">
                <a:solidFill>
                  <a:schemeClr val="tx1"/>
                </a:solidFill>
                <a:effectLst/>
                <a:latin typeface="+mn-lt"/>
                <a:ea typeface="ＭＳ Ｐゴシック" charset="-128"/>
                <a:cs typeface="+mn-cs"/>
              </a:rPr>
              <a:t>Better educated workforce</a:t>
            </a:r>
          </a:p>
          <a:p>
            <a:r>
              <a:rPr lang="en-US" sz="1200" b="0" i="0" kern="1200" dirty="0">
                <a:solidFill>
                  <a:schemeClr val="tx1"/>
                </a:solidFill>
                <a:effectLst/>
                <a:latin typeface="+mn-lt"/>
                <a:ea typeface="ＭＳ Ｐゴシック" charset="-128"/>
                <a:cs typeface="+mn-cs"/>
              </a:rPr>
              <a:t>Focus on need for soft HR skills</a:t>
            </a:r>
          </a:p>
          <a:p>
            <a:r>
              <a:rPr lang="en-US" sz="1200" b="0" i="0" kern="1200" dirty="0">
                <a:solidFill>
                  <a:schemeClr val="tx1"/>
                </a:solidFill>
                <a:effectLst/>
                <a:latin typeface="+mn-lt"/>
                <a:ea typeface="ＭＳ Ｐゴシック" charset="-128"/>
                <a:cs typeface="+mn-cs"/>
              </a:rPr>
              <a:t>Changing workplace organisation</a:t>
            </a:r>
          </a:p>
          <a:p>
            <a:r>
              <a:rPr lang="en-US" sz="1200" b="0" i="0" kern="1200" dirty="0">
                <a:solidFill>
                  <a:schemeClr val="tx1"/>
                </a:solidFill>
                <a:effectLst/>
                <a:latin typeface="+mn-lt"/>
                <a:ea typeface="ＭＳ Ｐゴシック" charset="-128"/>
                <a:cs typeface="+mn-cs"/>
              </a:rPr>
              <a:t>Greater workplace legislation</a:t>
            </a:r>
          </a:p>
          <a:p>
            <a:r>
              <a:rPr lang="en-US" sz="1200" b="0" i="0" kern="1200" dirty="0">
                <a:solidFill>
                  <a:schemeClr val="tx1"/>
                </a:solidFill>
                <a:effectLst/>
                <a:latin typeface="+mn-lt"/>
                <a:ea typeface="ＭＳ Ｐゴシック" charset="-128"/>
                <a:cs typeface="+mn-cs"/>
              </a:rPr>
              <a:t>Pressure for greater employee involvement</a:t>
            </a:r>
          </a:p>
          <a:p>
            <a:r>
              <a:rPr lang="en-US" sz="1200" b="1" i="0" kern="1200" dirty="0">
                <a:solidFill>
                  <a:schemeClr val="tx1"/>
                </a:solidFill>
                <a:effectLst/>
                <a:latin typeface="+mn-lt"/>
                <a:ea typeface="ＭＳ Ｐゴシック" charset="-128"/>
                <a:cs typeface="+mn-cs"/>
              </a:rPr>
              <a:t>Which leadership style is most effective?</a:t>
            </a:r>
          </a:p>
          <a:p>
            <a:r>
              <a:rPr lang="en-US" sz="1200" b="0" i="0" kern="1200" dirty="0">
                <a:solidFill>
                  <a:schemeClr val="tx1"/>
                </a:solidFill>
                <a:effectLst/>
                <a:latin typeface="+mn-lt"/>
                <a:ea typeface="ＭＳ Ｐゴシック" charset="-128"/>
                <a:cs typeface="+mn-cs"/>
              </a:rPr>
              <a:t>The answer, as so often in business, is that it depends on the circumstances.</a:t>
            </a:r>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6</a:t>
            </a:fld>
            <a:endParaRPr lang="en-US" altLang="en-US"/>
          </a:p>
        </p:txBody>
      </p:sp>
    </p:spTree>
    <p:extLst>
      <p:ext uri="{BB962C8B-B14F-4D97-AF65-F5344CB8AC3E}">
        <p14:creationId xmlns:p14="http://schemas.microsoft.com/office/powerpoint/2010/main" val="411959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a:solidFill>
                  <a:schemeClr val="tx1"/>
                </a:solidFill>
                <a:effectLst/>
                <a:latin typeface="+mn-lt"/>
                <a:ea typeface="ＭＳ Ｐゴシック" charset="-128"/>
                <a:cs typeface="+mn-cs"/>
              </a:rPr>
              <a:t>Adaptive Leadership is...</a:t>
            </a:r>
          </a:p>
          <a:p>
            <a:r>
              <a:rPr lang="en-US" sz="1200" b="1" i="0" kern="1200" dirty="0">
                <a:solidFill>
                  <a:schemeClr val="tx1"/>
                </a:solidFill>
                <a:effectLst/>
                <a:latin typeface="+mn-lt"/>
                <a:ea typeface="ＭＳ Ｐゴシック" charset="-128"/>
                <a:cs typeface="+mn-cs"/>
              </a:rPr>
              <a:t>Emotional Intelligence</a:t>
            </a:r>
            <a:r>
              <a:rPr lang="en-US" sz="1200" b="0" i="0" kern="1200" dirty="0">
                <a:solidFill>
                  <a:schemeClr val="tx1"/>
                </a:solidFill>
                <a:effectLst/>
                <a:latin typeface="+mn-lt"/>
                <a:ea typeface="ＭＳ Ｐゴシック" charset="-128"/>
                <a:cs typeface="+mn-cs"/>
              </a:rPr>
              <a:t> -Emotional intelligence is a set of skills that capture our awareness of our own emotions and the emotions of others and how we use this awareness to manage ourselves effectively and form quality relationships.</a:t>
            </a:r>
          </a:p>
          <a:p>
            <a:r>
              <a:rPr lang="en-US" sz="1200" b="1" i="0" kern="1200" dirty="0">
                <a:solidFill>
                  <a:schemeClr val="tx1"/>
                </a:solidFill>
                <a:effectLst/>
                <a:latin typeface="+mn-lt"/>
                <a:ea typeface="ＭＳ Ｐゴシック" charset="-128"/>
                <a:cs typeface="+mn-cs"/>
              </a:rPr>
              <a:t>Organizational Justice - </a:t>
            </a:r>
            <a:r>
              <a:rPr lang="en-US" sz="1200" b="0" i="0" kern="1200" dirty="0">
                <a:solidFill>
                  <a:schemeClr val="tx1"/>
                </a:solidFill>
                <a:effectLst/>
                <a:latin typeface="+mn-lt"/>
                <a:ea typeface="ＭＳ Ｐゴシック" charset="-128"/>
                <a:cs typeface="+mn-cs"/>
              </a:rPr>
              <a:t>Great leaders don’t shy away from the truth. They know how to integrate what people think, what they want to hear, and how they want to hear it with the facts. This makes people feel respected and valued.</a:t>
            </a:r>
          </a:p>
          <a:p>
            <a:r>
              <a:rPr lang="en-US" sz="1200" b="1" i="0" kern="1200" dirty="0">
                <a:solidFill>
                  <a:schemeClr val="tx1"/>
                </a:solidFill>
                <a:effectLst/>
                <a:latin typeface="+mn-lt"/>
                <a:ea typeface="ＭＳ Ｐゴシック" charset="-128"/>
                <a:cs typeface="+mn-cs"/>
              </a:rPr>
              <a:t>Character - </a:t>
            </a:r>
            <a:r>
              <a:rPr lang="en-US" sz="1200" b="0" i="0" kern="1200" dirty="0">
                <a:solidFill>
                  <a:schemeClr val="tx1"/>
                </a:solidFill>
                <a:effectLst/>
                <a:latin typeface="+mn-lt"/>
                <a:ea typeface="ＭＳ Ｐゴシック" charset="-128"/>
                <a:cs typeface="+mn-cs"/>
              </a:rPr>
              <a:t>Leaders who embody a true sense of character are transparent and forthcoming. They aren’t perfect, but they earn people’s respect by walking their talk.</a:t>
            </a:r>
          </a:p>
          <a:p>
            <a:r>
              <a:rPr lang="en-US" sz="1200" b="1" i="0" kern="1200" dirty="0">
                <a:solidFill>
                  <a:schemeClr val="tx1"/>
                </a:solidFill>
                <a:effectLst/>
                <a:latin typeface="+mn-lt"/>
                <a:ea typeface="ＭＳ Ｐゴシック" charset="-128"/>
                <a:cs typeface="+mn-cs"/>
              </a:rPr>
              <a:t>Development - </a:t>
            </a:r>
            <a:r>
              <a:rPr lang="en-US" sz="1200" b="0" i="0" kern="1200" dirty="0">
                <a:solidFill>
                  <a:schemeClr val="tx1"/>
                </a:solidFill>
                <a:effectLst/>
                <a:latin typeface="+mn-lt"/>
                <a:ea typeface="ＭＳ Ｐゴシック" charset="-128"/>
                <a:cs typeface="+mn-cs"/>
              </a:rPr>
              <a:t>The moment leaders think they have nothing more to learn and have no obligation to help develop those they lead is the moment they ensure they’ll never know their true potential.</a:t>
            </a:r>
          </a:p>
          <a:p>
            <a:r>
              <a:rPr lang="en-US" sz="1200" b="0" i="0" kern="1200" dirty="0">
                <a:solidFill>
                  <a:schemeClr val="tx1"/>
                </a:solidFill>
                <a:effectLst/>
                <a:latin typeface="+mn-lt"/>
                <a:ea typeface="ＭＳ Ｐゴシック" charset="-128"/>
                <a:cs typeface="+mn-cs"/>
              </a:rPr>
              <a:t>In addition to separating great leaders from the rest of the pack, adaptive leadership skills are what leaders overestimate their abilities in the most. We had leaders from a large cross section of industries rate themselves in all 22 core and adaptive leadership skills. We also had the leaders’ peers, boss(es), and direct reports answer the same questions about them, and we compared the scores. As the table that follows illustrates, the five skills in which leaders overestimate their abilities the most are all adaptive leadership skills.</a:t>
            </a:r>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7</a:t>
            </a:fld>
            <a:endParaRPr lang="en-US" altLang="en-US"/>
          </a:p>
        </p:txBody>
      </p:sp>
    </p:spTree>
    <p:extLst>
      <p:ext uri="{BB962C8B-B14F-4D97-AF65-F5344CB8AC3E}">
        <p14:creationId xmlns:p14="http://schemas.microsoft.com/office/powerpoint/2010/main" val="27041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fontAlgn="base"/>
            <a:r>
              <a:rPr lang="en-US" sz="1200" b="0" i="0" kern="1200" dirty="0">
                <a:solidFill>
                  <a:schemeClr val="tx1"/>
                </a:solidFill>
                <a:effectLst/>
                <a:latin typeface="+mn-lt"/>
                <a:ea typeface="ＭＳ Ｐゴシック" charset="-128"/>
                <a:cs typeface="+mn-cs"/>
              </a:rPr>
              <a:t>Understanding the Five Categories of Emotional Intelligence (EQ)</a:t>
            </a:r>
          </a:p>
          <a:p>
            <a:pPr fontAlgn="base"/>
            <a:r>
              <a:rPr lang="en-US" sz="1200" b="1" i="0" kern="1200" dirty="0">
                <a:solidFill>
                  <a:schemeClr val="tx1"/>
                </a:solidFill>
                <a:effectLst/>
                <a:latin typeface="+mn-lt"/>
                <a:ea typeface="ＭＳ Ｐゴシック" charset="-128"/>
                <a:cs typeface="+mn-cs"/>
              </a:rPr>
              <a:t>1. Self-awareness.</a:t>
            </a:r>
            <a:r>
              <a:rPr lang="en-US" sz="1200" b="0" i="0" kern="1200" dirty="0">
                <a:solidFill>
                  <a:schemeClr val="tx1"/>
                </a:solidFill>
                <a:effectLst/>
                <a:latin typeface="+mn-lt"/>
                <a:ea typeface="ＭＳ Ｐゴシック" charset="-128"/>
                <a:cs typeface="+mn-cs"/>
              </a:rPr>
              <a:t> The ability to recognize an emotion as it “happens” is the key to your EQ. Developing self-awareness requires tuning in to your true feelings. If you evaluate your emotions, you can manage them. The major elements of self-awareness are:</a:t>
            </a:r>
          </a:p>
          <a:p>
            <a:pPr fontAlgn="base"/>
            <a:r>
              <a:rPr lang="en-US" sz="1200" b="0" i="0" kern="1200" dirty="0">
                <a:solidFill>
                  <a:schemeClr val="tx1"/>
                </a:solidFill>
                <a:effectLst/>
                <a:latin typeface="+mn-lt"/>
                <a:ea typeface="ＭＳ Ｐゴシック" charset="-128"/>
                <a:cs typeface="+mn-cs"/>
              </a:rPr>
              <a:t>Emotional awareness. Your ability to recognize your own emotions and their effects.</a:t>
            </a:r>
          </a:p>
          <a:p>
            <a:pPr fontAlgn="base"/>
            <a:r>
              <a:rPr lang="en-US" sz="1200" b="0" i="0" kern="1200" dirty="0">
                <a:solidFill>
                  <a:schemeClr val="tx1"/>
                </a:solidFill>
                <a:effectLst/>
                <a:latin typeface="+mn-lt"/>
                <a:ea typeface="ＭＳ Ｐゴシック" charset="-128"/>
                <a:cs typeface="+mn-cs"/>
              </a:rPr>
              <a:t>Self-confidence. Sureness about your self-worth and capabilities.</a:t>
            </a:r>
          </a:p>
          <a:p>
            <a:pPr fontAlgn="base"/>
            <a:r>
              <a:rPr lang="en-US" sz="1200" b="1" i="0" kern="1200" dirty="0">
                <a:solidFill>
                  <a:schemeClr val="tx1"/>
                </a:solidFill>
                <a:effectLst/>
                <a:latin typeface="+mn-lt"/>
                <a:ea typeface="ＭＳ Ｐゴシック" charset="-128"/>
                <a:cs typeface="+mn-cs"/>
              </a:rPr>
              <a:t>2. Self-regulation. </a:t>
            </a:r>
            <a:r>
              <a:rPr lang="en-US" sz="1200" b="0" i="0" kern="1200" dirty="0">
                <a:solidFill>
                  <a:schemeClr val="tx1"/>
                </a:solidFill>
                <a:effectLst/>
                <a:latin typeface="+mn-lt"/>
                <a:ea typeface="ＭＳ Ｐゴシック" charset="-128"/>
                <a:cs typeface="+mn-cs"/>
              </a:rPr>
              <a:t>You often have little control over when you experience emotions. You can, however, have some say in how long an emotion will last by using a number of techniques to alleviate negative emotions such as anger, </a:t>
            </a:r>
            <a:r>
              <a:rPr lang="en-US" sz="1200" b="0" i="0" u="none" strike="noStrike" kern="1200" dirty="0">
                <a:solidFill>
                  <a:schemeClr val="tx1"/>
                </a:solidFill>
                <a:effectLst/>
                <a:latin typeface="+mn-lt"/>
                <a:ea typeface="ＭＳ Ｐゴシック" charset="-128"/>
                <a:cs typeface="+mn-cs"/>
                <a:hlinkClick r:id="rId3"/>
              </a:rPr>
              <a:t>anxiety</a:t>
            </a:r>
            <a:r>
              <a:rPr lang="en-US" sz="1200" b="0" i="0" kern="1200" dirty="0">
                <a:solidFill>
                  <a:schemeClr val="tx1"/>
                </a:solidFill>
                <a:effectLst/>
                <a:latin typeface="+mn-lt"/>
                <a:ea typeface="ＭＳ Ｐゴシック" charset="-128"/>
                <a:cs typeface="+mn-cs"/>
              </a:rPr>
              <a:t> or </a:t>
            </a:r>
            <a:r>
              <a:rPr lang="en-US" sz="1200" b="0" i="0" u="none" strike="noStrike" kern="1200" dirty="0">
                <a:solidFill>
                  <a:schemeClr val="tx1"/>
                </a:solidFill>
                <a:effectLst/>
                <a:latin typeface="+mn-lt"/>
                <a:ea typeface="ＭＳ Ｐゴシック" charset="-128"/>
                <a:cs typeface="+mn-cs"/>
                <a:hlinkClick r:id="rId4"/>
              </a:rPr>
              <a:t>depression</a:t>
            </a:r>
            <a:r>
              <a:rPr lang="en-US" sz="1200" b="0" i="0" kern="1200" dirty="0">
                <a:solidFill>
                  <a:schemeClr val="tx1"/>
                </a:solidFill>
                <a:effectLst/>
                <a:latin typeface="+mn-lt"/>
                <a:ea typeface="ＭＳ Ｐゴシック" charset="-128"/>
                <a:cs typeface="+mn-cs"/>
              </a:rPr>
              <a:t>. A few of these techniques include recasting a situation in a more positive light, taking a long walk and meditation or prayer. Self-regulation involves</a:t>
            </a:r>
          </a:p>
          <a:p>
            <a:pPr fontAlgn="base"/>
            <a:r>
              <a:rPr lang="en-US" sz="1200" b="0" i="0" kern="1200" dirty="0">
                <a:solidFill>
                  <a:schemeClr val="tx1"/>
                </a:solidFill>
                <a:effectLst/>
                <a:latin typeface="+mn-lt"/>
                <a:ea typeface="ＭＳ Ｐゴシック" charset="-128"/>
                <a:cs typeface="+mn-cs"/>
              </a:rPr>
              <a:t>Self-control. Managing disruptive impulses.</a:t>
            </a:r>
          </a:p>
          <a:p>
            <a:pPr fontAlgn="base"/>
            <a:r>
              <a:rPr lang="en-US" sz="1200" b="0" i="0" kern="1200" dirty="0">
                <a:solidFill>
                  <a:schemeClr val="tx1"/>
                </a:solidFill>
                <a:effectLst/>
                <a:latin typeface="+mn-lt"/>
                <a:ea typeface="ＭＳ Ｐゴシック" charset="-128"/>
                <a:cs typeface="+mn-cs"/>
              </a:rPr>
              <a:t>Trustworthiness. Maintaining standards of honesty and integrity.</a:t>
            </a:r>
          </a:p>
          <a:p>
            <a:pPr fontAlgn="base"/>
            <a:r>
              <a:rPr lang="en-US" sz="1200" b="0" i="0" kern="1200" dirty="0">
                <a:solidFill>
                  <a:schemeClr val="tx1"/>
                </a:solidFill>
                <a:effectLst/>
                <a:latin typeface="+mn-lt"/>
                <a:ea typeface="ＭＳ Ｐゴシック" charset="-128"/>
                <a:cs typeface="+mn-cs"/>
              </a:rPr>
              <a:t>Conscientiousness. Taking responsibility for your own performance.</a:t>
            </a:r>
          </a:p>
          <a:p>
            <a:pPr fontAlgn="base"/>
            <a:r>
              <a:rPr lang="en-US" sz="1200" b="0" i="0" kern="1200" dirty="0">
                <a:solidFill>
                  <a:schemeClr val="tx1"/>
                </a:solidFill>
                <a:effectLst/>
                <a:latin typeface="+mn-lt"/>
                <a:ea typeface="ＭＳ Ｐゴシック" charset="-128"/>
                <a:cs typeface="+mn-cs"/>
              </a:rPr>
              <a:t>Adaptability. Handling change with flexibility.</a:t>
            </a:r>
          </a:p>
          <a:p>
            <a:pPr fontAlgn="base"/>
            <a:r>
              <a:rPr lang="en-US" sz="1200" b="0" i="0" kern="1200" dirty="0">
                <a:solidFill>
                  <a:schemeClr val="tx1"/>
                </a:solidFill>
                <a:effectLst/>
                <a:latin typeface="+mn-lt"/>
                <a:ea typeface="ＭＳ Ｐゴシック" charset="-128"/>
                <a:cs typeface="+mn-cs"/>
              </a:rPr>
              <a:t>Innovation. Being open to new ideas.</a:t>
            </a:r>
          </a:p>
          <a:p>
            <a:pPr fontAlgn="base"/>
            <a:r>
              <a:rPr lang="en-US" sz="1200" b="1" i="0" kern="1200" dirty="0">
                <a:solidFill>
                  <a:schemeClr val="tx1"/>
                </a:solidFill>
                <a:effectLst/>
                <a:latin typeface="+mn-lt"/>
                <a:ea typeface="ＭＳ Ｐゴシック" charset="-128"/>
                <a:cs typeface="+mn-cs"/>
              </a:rPr>
              <a:t>3. Motivation.</a:t>
            </a:r>
            <a:r>
              <a:rPr lang="en-US" sz="1200" b="0" i="0" kern="1200" dirty="0">
                <a:solidFill>
                  <a:schemeClr val="tx1"/>
                </a:solidFill>
                <a:effectLst/>
                <a:latin typeface="+mn-lt"/>
                <a:ea typeface="ＭＳ Ｐゴシック" charset="-128"/>
                <a:cs typeface="+mn-cs"/>
              </a:rPr>
              <a:t> To motivate yourself for any achievement requires clear goals and a positive attitude. Although you may have a predisposition to either a positive or a negative attitude, you can with effort and practice learn to think more positively. If you catch negative thoughts as they occur, you can reframe them in more positive terms — which will help you achieve your goals. Motivation is made up of:</a:t>
            </a:r>
          </a:p>
          <a:p>
            <a:pPr fontAlgn="base"/>
            <a:r>
              <a:rPr lang="en-US" sz="1200" b="0" i="0" kern="1200" dirty="0">
                <a:solidFill>
                  <a:schemeClr val="tx1"/>
                </a:solidFill>
                <a:effectLst/>
                <a:latin typeface="+mn-lt"/>
                <a:ea typeface="ＭＳ Ｐゴシック" charset="-128"/>
                <a:cs typeface="+mn-cs"/>
              </a:rPr>
              <a:t>Achievement drive. Your constant striving to improve or to meet a standard of excellence.</a:t>
            </a:r>
          </a:p>
          <a:p>
            <a:pPr fontAlgn="base"/>
            <a:r>
              <a:rPr lang="en-US" sz="1200" b="0" i="0" kern="1200" dirty="0">
                <a:solidFill>
                  <a:schemeClr val="tx1"/>
                </a:solidFill>
                <a:effectLst/>
                <a:latin typeface="+mn-lt"/>
                <a:ea typeface="ＭＳ Ｐゴシック" charset="-128"/>
                <a:cs typeface="+mn-cs"/>
              </a:rPr>
              <a:t>Commitment. Aligning with the goals of the group or organization.</a:t>
            </a:r>
          </a:p>
          <a:p>
            <a:pPr fontAlgn="base"/>
            <a:r>
              <a:rPr lang="en-US" sz="1200" b="0" i="0" kern="1200" dirty="0">
                <a:solidFill>
                  <a:schemeClr val="tx1"/>
                </a:solidFill>
                <a:effectLst/>
                <a:latin typeface="+mn-lt"/>
                <a:ea typeface="ＭＳ Ｐゴシック" charset="-128"/>
                <a:cs typeface="+mn-cs"/>
              </a:rPr>
              <a:t>Initiative. Readying yourself to act on opportunities.</a:t>
            </a:r>
          </a:p>
          <a:p>
            <a:pPr fontAlgn="base"/>
            <a:r>
              <a:rPr lang="en-US" sz="1200" b="0" i="0" kern="1200" dirty="0">
                <a:solidFill>
                  <a:schemeClr val="tx1"/>
                </a:solidFill>
                <a:effectLst/>
                <a:latin typeface="+mn-lt"/>
                <a:ea typeface="ＭＳ Ｐゴシック" charset="-128"/>
                <a:cs typeface="+mn-cs"/>
              </a:rPr>
              <a:t>Optimism. Pursuing goals persistently despite obstacles and setbacks.</a:t>
            </a:r>
          </a:p>
          <a:p>
            <a:pPr fontAlgn="base"/>
            <a:r>
              <a:rPr lang="en-US" sz="1200" b="1" i="0" kern="1200" dirty="0">
                <a:solidFill>
                  <a:schemeClr val="tx1"/>
                </a:solidFill>
                <a:effectLst/>
                <a:latin typeface="+mn-lt"/>
                <a:ea typeface="ＭＳ Ｐゴシック" charset="-128"/>
                <a:cs typeface="+mn-cs"/>
              </a:rPr>
              <a:t>4. Empathy.</a:t>
            </a:r>
            <a:r>
              <a:rPr lang="en-US" sz="1200" b="0" i="0" kern="1200" dirty="0">
                <a:solidFill>
                  <a:schemeClr val="tx1"/>
                </a:solidFill>
                <a:effectLst/>
                <a:latin typeface="+mn-lt"/>
                <a:ea typeface="ＭＳ Ｐゴシック" charset="-128"/>
                <a:cs typeface="+mn-cs"/>
              </a:rPr>
              <a:t> The ability to recognize how people feel is important to success in your life and career. The more skillful you are at discerning the feelings behind others’ signals the better you can control the signals you send them. An empathetic person excels at:</a:t>
            </a:r>
          </a:p>
          <a:p>
            <a:pPr fontAlgn="base"/>
            <a:r>
              <a:rPr lang="en-US" sz="1200" b="0" i="0" kern="1200" dirty="0">
                <a:solidFill>
                  <a:schemeClr val="tx1"/>
                </a:solidFill>
                <a:effectLst/>
                <a:latin typeface="+mn-lt"/>
                <a:ea typeface="ＭＳ Ｐゴシック" charset="-128"/>
                <a:cs typeface="+mn-cs"/>
              </a:rPr>
              <a:t>Service orientation. Anticipating, recognizing and meeting clients’ needs.</a:t>
            </a:r>
          </a:p>
          <a:p>
            <a:pPr fontAlgn="base"/>
            <a:r>
              <a:rPr lang="en-US" sz="1200" b="0" i="0" kern="1200" dirty="0">
                <a:solidFill>
                  <a:schemeClr val="tx1"/>
                </a:solidFill>
                <a:effectLst/>
                <a:latin typeface="+mn-lt"/>
                <a:ea typeface="ＭＳ Ｐゴシック" charset="-128"/>
                <a:cs typeface="+mn-cs"/>
              </a:rPr>
              <a:t>Developing others. Sensing what others need to progress and bolstering their abilities.</a:t>
            </a:r>
          </a:p>
          <a:p>
            <a:pPr fontAlgn="base"/>
            <a:r>
              <a:rPr lang="en-US" sz="1200" b="0" i="0" kern="1200" dirty="0">
                <a:solidFill>
                  <a:schemeClr val="tx1"/>
                </a:solidFill>
                <a:effectLst/>
                <a:latin typeface="+mn-lt"/>
                <a:ea typeface="ＭＳ Ｐゴシック" charset="-128"/>
                <a:cs typeface="+mn-cs"/>
              </a:rPr>
              <a:t>Leveraging diversity. Cultivating opportunities through diverse people.</a:t>
            </a:r>
          </a:p>
          <a:p>
            <a:pPr fontAlgn="base"/>
            <a:r>
              <a:rPr lang="en-US" sz="1200" b="0" i="0" kern="1200" dirty="0">
                <a:solidFill>
                  <a:schemeClr val="tx1"/>
                </a:solidFill>
                <a:effectLst/>
                <a:latin typeface="+mn-lt"/>
                <a:ea typeface="ＭＳ Ｐゴシック" charset="-128"/>
                <a:cs typeface="+mn-cs"/>
              </a:rPr>
              <a:t>Political awareness. Reading a group’s emotional currents and power relationships.</a:t>
            </a:r>
          </a:p>
          <a:p>
            <a:pPr fontAlgn="base"/>
            <a:r>
              <a:rPr lang="en-US" sz="1200" b="0" i="0" kern="1200" dirty="0">
                <a:solidFill>
                  <a:schemeClr val="tx1"/>
                </a:solidFill>
                <a:effectLst/>
                <a:latin typeface="+mn-lt"/>
                <a:ea typeface="ＭＳ Ｐゴシック" charset="-128"/>
                <a:cs typeface="+mn-cs"/>
              </a:rPr>
              <a:t>Understanding others. Discerning the feelings behind the needs and wants of others.</a:t>
            </a:r>
          </a:p>
          <a:p>
            <a:pPr fontAlgn="base"/>
            <a:r>
              <a:rPr lang="en-US" sz="1200" b="1" i="0" kern="1200" dirty="0">
                <a:solidFill>
                  <a:schemeClr val="tx1"/>
                </a:solidFill>
                <a:effectLst/>
                <a:latin typeface="+mn-lt"/>
                <a:ea typeface="ＭＳ Ｐゴシック" charset="-128"/>
                <a:cs typeface="+mn-cs"/>
              </a:rPr>
              <a:t>5. Social skills.</a:t>
            </a:r>
            <a:r>
              <a:rPr lang="en-US" sz="1200" b="0" i="0" kern="1200" dirty="0">
                <a:solidFill>
                  <a:schemeClr val="tx1"/>
                </a:solidFill>
                <a:effectLst/>
                <a:latin typeface="+mn-lt"/>
                <a:ea typeface="ＭＳ Ｐゴシック" charset="-128"/>
                <a:cs typeface="+mn-cs"/>
              </a:rPr>
              <a:t> The development of good interpersonal skills is tantamount to success in your life and career. In today’s always-connected world, everyone has immediate access to technical knowledge. Thus, “people skills” are even more important now because you must possess a high EQ to better understand, empathize and negotiate with others in a global economy. Among the most useful skills are:</a:t>
            </a:r>
          </a:p>
          <a:p>
            <a:pPr fontAlgn="base"/>
            <a:r>
              <a:rPr lang="en-US" sz="1200" b="0" i="0" kern="1200" dirty="0">
                <a:solidFill>
                  <a:schemeClr val="tx1"/>
                </a:solidFill>
                <a:effectLst/>
                <a:latin typeface="+mn-lt"/>
                <a:ea typeface="ＭＳ Ｐゴシック" charset="-128"/>
                <a:cs typeface="+mn-cs"/>
              </a:rPr>
              <a:t>Influence. Wielding effective persuasion tactics.</a:t>
            </a:r>
          </a:p>
          <a:p>
            <a:pPr fontAlgn="base"/>
            <a:r>
              <a:rPr lang="en-US" sz="1200" b="0" i="0" kern="1200" dirty="0">
                <a:solidFill>
                  <a:schemeClr val="tx1"/>
                </a:solidFill>
                <a:effectLst/>
                <a:latin typeface="+mn-lt"/>
                <a:ea typeface="ＭＳ Ｐゴシック" charset="-128"/>
                <a:cs typeface="+mn-cs"/>
              </a:rPr>
              <a:t>Communication. Sending clear messages.</a:t>
            </a:r>
          </a:p>
          <a:p>
            <a:pPr fontAlgn="base"/>
            <a:r>
              <a:rPr lang="en-US" sz="1200" b="0" i="0" kern="1200" dirty="0">
                <a:solidFill>
                  <a:schemeClr val="tx1"/>
                </a:solidFill>
                <a:effectLst/>
                <a:latin typeface="+mn-lt"/>
                <a:ea typeface="ＭＳ Ｐゴシック" charset="-128"/>
                <a:cs typeface="+mn-cs"/>
              </a:rPr>
              <a:t>Leadership. Inspiring and guiding groups and people.</a:t>
            </a:r>
          </a:p>
          <a:p>
            <a:pPr fontAlgn="base"/>
            <a:r>
              <a:rPr lang="en-US" sz="1200" b="0" i="0" kern="1200" dirty="0">
                <a:solidFill>
                  <a:schemeClr val="tx1"/>
                </a:solidFill>
                <a:effectLst/>
                <a:latin typeface="+mn-lt"/>
                <a:ea typeface="ＭＳ Ｐゴシック" charset="-128"/>
                <a:cs typeface="+mn-cs"/>
              </a:rPr>
              <a:t>Change catalyst. Initiating or managing change.</a:t>
            </a:r>
          </a:p>
          <a:p>
            <a:pPr fontAlgn="base"/>
            <a:r>
              <a:rPr lang="en-US" sz="1200" b="0" i="0" kern="1200" dirty="0">
                <a:solidFill>
                  <a:schemeClr val="tx1"/>
                </a:solidFill>
                <a:effectLst/>
                <a:latin typeface="+mn-lt"/>
                <a:ea typeface="ＭＳ Ｐゴシック" charset="-128"/>
                <a:cs typeface="+mn-cs"/>
              </a:rPr>
              <a:t>Conflict management. Understanding, negotiating and resolving disagreements.</a:t>
            </a:r>
          </a:p>
          <a:p>
            <a:pPr fontAlgn="base"/>
            <a:r>
              <a:rPr lang="en-US" sz="1200" b="0" i="0" kern="1200" dirty="0">
                <a:solidFill>
                  <a:schemeClr val="tx1"/>
                </a:solidFill>
                <a:effectLst/>
                <a:latin typeface="+mn-lt"/>
                <a:ea typeface="ＭＳ Ｐゴシック" charset="-128"/>
                <a:cs typeface="+mn-cs"/>
              </a:rPr>
              <a:t>Building bonds. Nurturing instrumental relationships.</a:t>
            </a:r>
          </a:p>
          <a:p>
            <a:pPr fontAlgn="base"/>
            <a:r>
              <a:rPr lang="en-US" sz="1200" b="0" i="0" kern="1200" dirty="0">
                <a:solidFill>
                  <a:schemeClr val="tx1"/>
                </a:solidFill>
                <a:effectLst/>
                <a:latin typeface="+mn-lt"/>
                <a:ea typeface="ＭＳ Ｐゴシック" charset="-128"/>
                <a:cs typeface="+mn-cs"/>
              </a:rPr>
              <a:t>Collaboration and cooperation. Working with others toward shared goals.</a:t>
            </a:r>
          </a:p>
          <a:p>
            <a:pPr fontAlgn="base"/>
            <a:r>
              <a:rPr lang="en-US" sz="1200" b="0" i="0" kern="1200" dirty="0">
                <a:solidFill>
                  <a:schemeClr val="tx1"/>
                </a:solidFill>
                <a:effectLst/>
                <a:latin typeface="+mn-lt"/>
                <a:ea typeface="ＭＳ Ｐゴシック" charset="-128"/>
                <a:cs typeface="+mn-cs"/>
              </a:rPr>
              <a:t>Team capabilities. Creating group synergy in pursuing collective goals.</a:t>
            </a:r>
          </a:p>
          <a:p>
            <a:endParaRPr lang="en-US" sz="1200" b="0" i="0" kern="1200" dirty="0">
              <a:solidFill>
                <a:schemeClr val="tx1"/>
              </a:solidFill>
              <a:effectLst/>
              <a:latin typeface="+mn-lt"/>
              <a:ea typeface="ＭＳ Ｐゴシック" charset="-128"/>
              <a:cs typeface="+mn-cs"/>
            </a:endParaRPr>
          </a:p>
          <a:p>
            <a:endParaRPr lang="en-US" sz="1200" b="0" i="0" kern="1200" dirty="0">
              <a:solidFill>
                <a:schemeClr val="tx1"/>
              </a:solidFill>
              <a:effectLst/>
              <a:latin typeface="+mn-lt"/>
              <a:ea typeface="ＭＳ Ｐゴシック" charset="-128"/>
              <a:cs typeface="+mn-cs"/>
            </a:endParaRPr>
          </a:p>
          <a:p>
            <a:r>
              <a:rPr lang="en-US" sz="1200" b="0" i="0" kern="1200" dirty="0">
                <a:solidFill>
                  <a:schemeClr val="tx1"/>
                </a:solidFill>
                <a:effectLst/>
                <a:latin typeface="+mn-lt"/>
                <a:ea typeface="ＭＳ Ｐゴシック" charset="-128"/>
                <a:cs typeface="+mn-cs"/>
              </a:rPr>
              <a:t>Goleman developed a performance-based model of EQ to assess employee levels of </a:t>
            </a:r>
            <a:r>
              <a:rPr lang="en-US" sz="1200" b="0" i="0" u="none" strike="noStrike" kern="1200" dirty="0">
                <a:solidFill>
                  <a:schemeClr val="tx1"/>
                </a:solidFill>
                <a:effectLst/>
                <a:latin typeface="+mn-lt"/>
                <a:ea typeface="ＭＳ Ｐゴシック" charset="-128"/>
                <a:cs typeface="+mn-cs"/>
                <a:hlinkClick r:id="rId5" tooltip="Emotional Intelligence"/>
              </a:rPr>
              <a:t>emotional intelligence</a:t>
            </a:r>
            <a:r>
              <a:rPr lang="en-US" sz="1200" b="0" i="0" kern="1200" dirty="0">
                <a:solidFill>
                  <a:schemeClr val="tx1"/>
                </a:solidFill>
                <a:effectLst/>
                <a:latin typeface="+mn-lt"/>
                <a:ea typeface="ＭＳ Ｐゴシック" charset="-128"/>
                <a:cs typeface="+mn-cs"/>
              </a:rPr>
              <a:t>, as well as to identify areas of improvement. The model consists of five components, stated below.</a:t>
            </a:r>
          </a:p>
          <a:p>
            <a:r>
              <a:rPr lang="en-US" sz="1200" b="1" i="0" kern="1200" dirty="0">
                <a:solidFill>
                  <a:schemeClr val="tx1"/>
                </a:solidFill>
                <a:effectLst/>
                <a:latin typeface="+mn-lt"/>
                <a:ea typeface="ＭＳ Ｐゴシック" charset="-128"/>
                <a:cs typeface="+mn-cs"/>
              </a:rPr>
              <a:t>1. Self-awareness</a:t>
            </a:r>
            <a:endParaRPr lang="en-US" sz="1200" b="0" i="0" kern="1200" dirty="0">
              <a:solidFill>
                <a:schemeClr val="tx1"/>
              </a:solidFill>
              <a:effectLst/>
              <a:latin typeface="+mn-lt"/>
              <a:ea typeface="ＭＳ Ｐゴシック" charset="-128"/>
              <a:cs typeface="+mn-cs"/>
            </a:endParaRPr>
          </a:p>
          <a:p>
            <a:r>
              <a:rPr lang="en-US" sz="1200" b="0" i="0" kern="1200" dirty="0">
                <a:solidFill>
                  <a:schemeClr val="tx1"/>
                </a:solidFill>
                <a:effectLst/>
                <a:latin typeface="+mn-lt"/>
                <a:ea typeface="ＭＳ Ｐゴシック" charset="-128"/>
                <a:cs typeface="+mn-cs"/>
              </a:rPr>
              <a:t>Individuals with high levels of </a:t>
            </a:r>
            <a:r>
              <a:rPr lang="en-US" sz="1200" b="0" i="0" u="none" strike="noStrike" kern="1200" dirty="0">
                <a:solidFill>
                  <a:schemeClr val="tx1"/>
                </a:solidFill>
                <a:effectLst/>
                <a:latin typeface="+mn-lt"/>
                <a:ea typeface="ＭＳ Ｐゴシック" charset="-128"/>
                <a:cs typeface="+mn-cs"/>
                <a:hlinkClick r:id="rId5" tooltip="Emotional Intelligence"/>
              </a:rPr>
              <a:t>emotional intelligence</a:t>
            </a:r>
            <a:r>
              <a:rPr lang="en-US" sz="1200" b="0" i="0" kern="1200" dirty="0">
                <a:solidFill>
                  <a:schemeClr val="tx1"/>
                </a:solidFill>
                <a:effectLst/>
                <a:latin typeface="+mn-lt"/>
                <a:ea typeface="ＭＳ Ｐゴシック" charset="-128"/>
                <a:cs typeface="+mn-cs"/>
              </a:rPr>
              <a:t> our comfortable with their own thoughts and emotions and understand how they impact on others. Understanding and accepting the way you feel is often the first step to overcoming it. </a:t>
            </a:r>
          </a:p>
          <a:p>
            <a:r>
              <a:rPr lang="en-US" sz="1200" b="0" i="0" kern="1200" dirty="0">
                <a:solidFill>
                  <a:schemeClr val="tx1"/>
                </a:solidFill>
                <a:effectLst/>
                <a:latin typeface="+mn-lt"/>
                <a:ea typeface="ＭＳ Ｐゴシック" charset="-128"/>
                <a:cs typeface="+mn-cs"/>
              </a:rPr>
              <a:t> </a:t>
            </a:r>
          </a:p>
          <a:p>
            <a:r>
              <a:rPr lang="en-US" sz="1200" b="1" i="0" kern="1200" dirty="0">
                <a:solidFill>
                  <a:schemeClr val="tx1"/>
                </a:solidFill>
                <a:effectLst/>
                <a:latin typeface="+mn-lt"/>
                <a:ea typeface="ＭＳ Ｐゴシック" charset="-128"/>
                <a:cs typeface="+mn-cs"/>
              </a:rPr>
              <a:t>2. Self-regulation</a:t>
            </a:r>
            <a:endParaRPr lang="en-US" sz="1200" b="0" i="0" kern="1200" dirty="0">
              <a:solidFill>
                <a:schemeClr val="tx1"/>
              </a:solidFill>
              <a:effectLst/>
              <a:latin typeface="+mn-lt"/>
              <a:ea typeface="ＭＳ Ｐゴシック" charset="-128"/>
              <a:cs typeface="+mn-cs"/>
            </a:endParaRPr>
          </a:p>
          <a:p>
            <a:r>
              <a:rPr lang="en-US" sz="1200" b="0" i="0" kern="1200" dirty="0">
                <a:solidFill>
                  <a:schemeClr val="tx1"/>
                </a:solidFill>
                <a:effectLst/>
                <a:latin typeface="+mn-lt"/>
                <a:ea typeface="ＭＳ Ｐゴシック" charset="-128"/>
                <a:cs typeface="+mn-cs"/>
              </a:rPr>
              <a:t>It is also important to be able to control and manage your impulses and emotions. Acting rashly or without caution can lead to mistakes being made and can often damage relationships with clients or colleagues.</a:t>
            </a:r>
          </a:p>
          <a:p>
            <a:r>
              <a:rPr lang="en-US" sz="1200" b="0" i="0" kern="1200" dirty="0">
                <a:solidFill>
                  <a:schemeClr val="tx1"/>
                </a:solidFill>
                <a:effectLst/>
                <a:latin typeface="+mn-lt"/>
                <a:ea typeface="ＭＳ Ｐゴシック" charset="-128"/>
                <a:cs typeface="+mn-cs"/>
              </a:rPr>
              <a:t> </a:t>
            </a:r>
          </a:p>
          <a:p>
            <a:r>
              <a:rPr lang="en-US" sz="1200" b="1" i="0" kern="1200" dirty="0">
                <a:solidFill>
                  <a:schemeClr val="tx1"/>
                </a:solidFill>
                <a:effectLst/>
                <a:latin typeface="+mn-lt"/>
                <a:ea typeface="ＭＳ Ｐゴシック" charset="-128"/>
                <a:cs typeface="+mn-cs"/>
              </a:rPr>
              <a:t>3. Internal Motivation</a:t>
            </a:r>
            <a:endParaRPr lang="en-US" sz="1200" b="0" i="0" kern="1200" dirty="0">
              <a:solidFill>
                <a:schemeClr val="tx1"/>
              </a:solidFill>
              <a:effectLst/>
              <a:latin typeface="+mn-lt"/>
              <a:ea typeface="ＭＳ Ｐゴシック" charset="-128"/>
              <a:cs typeface="+mn-cs"/>
            </a:endParaRPr>
          </a:p>
          <a:p>
            <a:r>
              <a:rPr lang="en-US" sz="1200" b="0" i="0" kern="1200" dirty="0">
                <a:solidFill>
                  <a:schemeClr val="tx1"/>
                </a:solidFill>
                <a:effectLst/>
                <a:latin typeface="+mn-lt"/>
                <a:ea typeface="ＭＳ Ｐゴシック" charset="-128"/>
                <a:cs typeface="+mn-cs"/>
              </a:rPr>
              <a:t>Being driven by only money or material rewards is not a beneficial characteristic, according to Goleman. A passion for what you do is far better for your </a:t>
            </a:r>
            <a:r>
              <a:rPr lang="en-US" sz="1200" b="0" i="0" u="none" strike="noStrike" kern="1200" dirty="0">
                <a:solidFill>
                  <a:schemeClr val="tx1"/>
                </a:solidFill>
                <a:effectLst/>
                <a:latin typeface="+mn-lt"/>
                <a:ea typeface="ＭＳ Ｐゴシック" charset="-128"/>
                <a:cs typeface="+mn-cs"/>
                <a:hlinkClick r:id="rId5" tooltip="Emotional Intelligence"/>
              </a:rPr>
              <a:t>emotional intelligence</a:t>
            </a:r>
            <a:r>
              <a:rPr lang="en-US" sz="1200" b="0" i="0" kern="1200" dirty="0">
                <a:solidFill>
                  <a:schemeClr val="tx1"/>
                </a:solidFill>
                <a:effectLst/>
                <a:latin typeface="+mn-lt"/>
                <a:ea typeface="ＭＳ Ｐゴシック" charset="-128"/>
                <a:cs typeface="+mn-cs"/>
              </a:rPr>
              <a:t>. This leads to sustained motivation, clear decision making and a better understating of the </a:t>
            </a:r>
            <a:r>
              <a:rPr lang="en-US" sz="1200" b="0" i="0" kern="1200" dirty="0" err="1">
                <a:solidFill>
                  <a:schemeClr val="tx1"/>
                </a:solidFill>
                <a:effectLst/>
                <a:latin typeface="+mn-lt"/>
                <a:ea typeface="ＭＳ Ｐゴシック" charset="-128"/>
                <a:cs typeface="+mn-cs"/>
              </a:rPr>
              <a:t>organisation’s</a:t>
            </a:r>
            <a:r>
              <a:rPr lang="en-US" sz="1200" b="0" i="0" kern="1200" dirty="0">
                <a:solidFill>
                  <a:schemeClr val="tx1"/>
                </a:solidFill>
                <a:effectLst/>
                <a:latin typeface="+mn-lt"/>
                <a:ea typeface="ＭＳ Ｐゴシック" charset="-128"/>
                <a:cs typeface="+mn-cs"/>
              </a:rPr>
              <a:t> aims.</a:t>
            </a:r>
          </a:p>
          <a:p>
            <a:r>
              <a:rPr lang="en-US" sz="1200" b="0" i="0" kern="1200" dirty="0">
                <a:solidFill>
                  <a:schemeClr val="tx1"/>
                </a:solidFill>
                <a:effectLst/>
                <a:latin typeface="+mn-lt"/>
                <a:ea typeface="ＭＳ Ｐゴシック" charset="-128"/>
                <a:cs typeface="+mn-cs"/>
              </a:rPr>
              <a:t> </a:t>
            </a:r>
          </a:p>
          <a:p>
            <a:r>
              <a:rPr lang="en-US" sz="1200" b="1" i="0" kern="1200" dirty="0">
                <a:solidFill>
                  <a:schemeClr val="tx1"/>
                </a:solidFill>
                <a:effectLst/>
                <a:latin typeface="+mn-lt"/>
                <a:ea typeface="ＭＳ Ｐゴシック" charset="-128"/>
                <a:cs typeface="+mn-cs"/>
              </a:rPr>
              <a:t>4. Empathy</a:t>
            </a:r>
            <a:endParaRPr lang="en-US" sz="1200" b="0" i="0" kern="1200" dirty="0">
              <a:solidFill>
                <a:schemeClr val="tx1"/>
              </a:solidFill>
              <a:effectLst/>
              <a:latin typeface="+mn-lt"/>
              <a:ea typeface="ＭＳ Ｐゴシック" charset="-128"/>
              <a:cs typeface="+mn-cs"/>
            </a:endParaRPr>
          </a:p>
          <a:p>
            <a:r>
              <a:rPr lang="en-US" sz="1200" b="0" i="0" kern="1200" dirty="0">
                <a:solidFill>
                  <a:schemeClr val="tx1"/>
                </a:solidFill>
                <a:effectLst/>
                <a:latin typeface="+mn-lt"/>
                <a:ea typeface="ＭＳ Ｐゴシック" charset="-128"/>
                <a:cs typeface="+mn-cs"/>
              </a:rPr>
              <a:t>Not only must you understand your own emotions, but understanding and reacting to the emotions of others is also important. Identifying a certain mood or emotion from a colleague or client and reacting to it can go a long way in developing your relationship.</a:t>
            </a:r>
          </a:p>
          <a:p>
            <a:r>
              <a:rPr lang="en-US" sz="1200" b="0" i="0" kern="1200" dirty="0">
                <a:solidFill>
                  <a:schemeClr val="tx1"/>
                </a:solidFill>
                <a:effectLst/>
                <a:latin typeface="+mn-lt"/>
                <a:ea typeface="ＭＳ Ｐゴシック" charset="-128"/>
                <a:cs typeface="+mn-cs"/>
              </a:rPr>
              <a:t> </a:t>
            </a:r>
          </a:p>
          <a:p>
            <a:r>
              <a:rPr lang="en-US" sz="1200" b="1" i="0" kern="1200" dirty="0">
                <a:solidFill>
                  <a:schemeClr val="tx1"/>
                </a:solidFill>
                <a:effectLst/>
                <a:latin typeface="+mn-lt"/>
                <a:ea typeface="ＭＳ Ｐゴシック" charset="-128"/>
                <a:cs typeface="+mn-cs"/>
              </a:rPr>
              <a:t>5. Social Skill </a:t>
            </a:r>
            <a:endParaRPr lang="en-US" sz="1200" b="0" i="0" kern="1200" dirty="0">
              <a:solidFill>
                <a:schemeClr val="tx1"/>
              </a:solidFill>
              <a:effectLst/>
              <a:latin typeface="+mn-lt"/>
              <a:ea typeface="ＭＳ Ｐゴシック" charset="-128"/>
              <a:cs typeface="+mn-cs"/>
            </a:endParaRPr>
          </a:p>
          <a:p>
            <a:r>
              <a:rPr lang="en-US" sz="1200" b="0" i="0" kern="1200" dirty="0">
                <a:solidFill>
                  <a:schemeClr val="tx1"/>
                </a:solidFill>
                <a:effectLst/>
                <a:latin typeface="+mn-lt"/>
                <a:ea typeface="ＭＳ Ｐゴシック" charset="-128"/>
                <a:cs typeface="+mn-cs"/>
              </a:rPr>
              <a:t>Social skills are more than just being friendly. Goleman describes them as “friendliness with a purpose”, meaning everyone is treated politely and with respect, yet healthy relationships are then also used for personal and organisational benefit. </a:t>
            </a:r>
          </a:p>
          <a:p>
            <a:r>
              <a:rPr lang="en-US" sz="1200" b="0" i="0" kern="1200" dirty="0">
                <a:solidFill>
                  <a:schemeClr val="tx1"/>
                </a:solidFill>
                <a:effectLst/>
                <a:latin typeface="+mn-lt"/>
                <a:ea typeface="ＭＳ Ｐゴシック" charset="-128"/>
                <a:cs typeface="+mn-cs"/>
              </a:rPr>
              <a:t> </a:t>
            </a:r>
          </a:p>
          <a:p>
            <a:r>
              <a:rPr lang="en-US" sz="1200" b="0" i="0" kern="1200" dirty="0">
                <a:solidFill>
                  <a:schemeClr val="tx1"/>
                </a:solidFill>
                <a:effectLst/>
                <a:latin typeface="+mn-lt"/>
                <a:ea typeface="ＭＳ Ｐゴシック" charset="-128"/>
                <a:cs typeface="+mn-cs"/>
              </a:rPr>
              <a:t>Goleman argues that individuals that adopt these characteristics give themselves a far greater chance of being successful than individuals that do not. However, individuals are not simply born with these skills and they </a:t>
            </a:r>
            <a:r>
              <a:rPr lang="en-US" sz="1200" b="1" i="0" kern="1200" dirty="0">
                <a:solidFill>
                  <a:schemeClr val="tx1"/>
                </a:solidFill>
                <a:effectLst/>
                <a:latin typeface="+mn-lt"/>
                <a:ea typeface="ＭＳ Ｐゴシック" charset="-128"/>
                <a:cs typeface="+mn-cs"/>
              </a:rPr>
              <a:t>can</a:t>
            </a:r>
            <a:r>
              <a:rPr lang="en-US" sz="1200" b="0" i="0" kern="1200" dirty="0">
                <a:solidFill>
                  <a:schemeClr val="tx1"/>
                </a:solidFill>
                <a:effectLst/>
                <a:latin typeface="+mn-lt"/>
                <a:ea typeface="ＭＳ Ｐゴシック" charset="-128"/>
                <a:cs typeface="+mn-cs"/>
              </a:rPr>
              <a:t> be learned. They also work in synergy with each other and therefore developing each one of them has exponential returns. The author has also emphasised that cognitive and </a:t>
            </a:r>
            <a:r>
              <a:rPr lang="en-US" sz="1200" b="0" i="0" u="none" strike="noStrike" kern="1200" dirty="0">
                <a:solidFill>
                  <a:schemeClr val="tx1"/>
                </a:solidFill>
                <a:effectLst/>
                <a:latin typeface="+mn-lt"/>
                <a:ea typeface="ＭＳ Ｐゴシック" charset="-128"/>
                <a:cs typeface="+mn-cs"/>
                <a:hlinkClick r:id="rId5" tooltip="Emotional Intelligence"/>
              </a:rPr>
              <a:t>emotional intelligence</a:t>
            </a:r>
            <a:r>
              <a:rPr lang="en-US" sz="1200" b="0" i="0" kern="1200" dirty="0">
                <a:solidFill>
                  <a:schemeClr val="tx1"/>
                </a:solidFill>
                <a:effectLst/>
                <a:latin typeface="+mn-lt"/>
                <a:ea typeface="ＭＳ Ｐゴシック" charset="-128"/>
                <a:cs typeface="+mn-cs"/>
              </a:rPr>
              <a:t> are not opposing attitudes, but simply different disciplines that should be developed. He is certainly not suggesting cognitive intelligence is irrelevant, but that interest should be shifted to focus on them both equally. </a:t>
            </a:r>
          </a:p>
          <a:p>
            <a:r>
              <a:rPr lang="en-US" sz="1200" b="0" i="0" kern="1200" dirty="0">
                <a:solidFill>
                  <a:schemeClr val="tx1"/>
                </a:solidFill>
                <a:effectLst/>
                <a:latin typeface="+mn-lt"/>
                <a:ea typeface="ＭＳ Ｐゴシック" charset="-128"/>
                <a:cs typeface="+mn-cs"/>
              </a:rPr>
              <a:t>In 2000 Goleman developed this model further, focusing on four key categories and various sub-categories within them. These categories are self-awareness, social awareness, self-management and relationship management. </a:t>
            </a:r>
          </a:p>
          <a:p>
            <a:endParaRPr lang="en-US" sz="1200" b="0" i="0" kern="1200" dirty="0">
              <a:solidFill>
                <a:schemeClr val="tx1"/>
              </a:solidFill>
              <a:effectLst/>
              <a:latin typeface="+mn-lt"/>
              <a:ea typeface="ＭＳ Ｐゴシック" charset="-128"/>
              <a:cs typeface="+mn-cs"/>
            </a:endParaRPr>
          </a:p>
          <a:p>
            <a:r>
              <a:rPr lang="en-US" sz="1200" b="0" i="0" kern="1200" dirty="0">
                <a:solidFill>
                  <a:schemeClr val="tx1"/>
                </a:solidFill>
                <a:effectLst/>
                <a:latin typeface="+mn-lt"/>
                <a:ea typeface="ＭＳ Ｐゴシック" charset="-128"/>
                <a:cs typeface="+mn-cs"/>
              </a:rPr>
              <a:t>Social skill is the ability to find common ground, build rapport, manage relationships and foster networks.</a:t>
            </a:r>
          </a:p>
          <a:p>
            <a:r>
              <a:rPr lang="en-US" sz="1200" b="0" i="0" kern="1200" dirty="0">
                <a:solidFill>
                  <a:schemeClr val="tx1"/>
                </a:solidFill>
                <a:effectLst/>
                <a:latin typeface="+mn-lt"/>
                <a:ea typeface="ＭＳ Ｐゴシック" charset="-128"/>
                <a:cs typeface="+mn-cs"/>
              </a:rPr>
              <a:t> </a:t>
            </a:r>
          </a:p>
          <a:p>
            <a:r>
              <a:rPr lang="en-US" sz="1200" b="0" i="0" kern="1200" dirty="0">
                <a:solidFill>
                  <a:schemeClr val="tx1"/>
                </a:solidFill>
                <a:effectLst/>
                <a:latin typeface="+mn-lt"/>
                <a:ea typeface="ＭＳ Ｐゴシック" charset="-128"/>
                <a:cs typeface="+mn-cs"/>
              </a:rPr>
              <a:t>Goleman, Daniel. (1995). </a:t>
            </a:r>
            <a:r>
              <a:rPr lang="en-US" sz="1200" b="0" i="1" u="sng" kern="1200" dirty="0">
                <a:solidFill>
                  <a:schemeClr val="tx1"/>
                </a:solidFill>
                <a:effectLst/>
                <a:latin typeface="+mn-lt"/>
                <a:ea typeface="ＭＳ Ｐゴシック" charset="-128"/>
                <a:cs typeface="+mn-cs"/>
                <a:hlinkClick r:id="rId5" tooltip="Emotional Intelligence"/>
              </a:rPr>
              <a:t>Emotional Intelligence</a:t>
            </a:r>
            <a:r>
              <a:rPr lang="en-US" sz="1200" b="0" i="1" kern="1200" dirty="0">
                <a:solidFill>
                  <a:schemeClr val="tx1"/>
                </a:solidFill>
                <a:effectLst/>
                <a:latin typeface="+mn-lt"/>
                <a:ea typeface="ＭＳ Ｐゴシック" charset="-128"/>
                <a:cs typeface="+mn-cs"/>
              </a:rPr>
              <a:t>.</a:t>
            </a:r>
            <a:r>
              <a:rPr lang="en-US" sz="1200" b="0" i="0" kern="1200" dirty="0">
                <a:solidFill>
                  <a:schemeClr val="tx1"/>
                </a:solidFill>
                <a:effectLst/>
                <a:latin typeface="+mn-lt"/>
                <a:ea typeface="ＭＳ Ｐゴシック" charset="-128"/>
                <a:cs typeface="+mn-cs"/>
              </a:rPr>
              <a:t> New York: Bantam Books, 1995. Print.</a:t>
            </a:r>
          </a:p>
          <a:p>
            <a:r>
              <a:rPr lang="en-US" sz="1200" b="0" i="0" kern="1200" dirty="0">
                <a:solidFill>
                  <a:schemeClr val="tx1"/>
                </a:solidFill>
                <a:effectLst/>
                <a:latin typeface="+mn-lt"/>
                <a:ea typeface="ＭＳ Ｐゴシック" charset="-128"/>
                <a:cs typeface="+mn-cs"/>
              </a:rPr>
              <a:t>Goleman, Daniel. (1998). </a:t>
            </a:r>
            <a:r>
              <a:rPr lang="en-US" sz="1200" b="0" i="1" kern="1200" dirty="0">
                <a:solidFill>
                  <a:schemeClr val="tx1"/>
                </a:solidFill>
                <a:effectLst/>
                <a:latin typeface="+mn-lt"/>
                <a:ea typeface="ＭＳ Ｐゴシック" charset="-128"/>
                <a:cs typeface="+mn-cs"/>
              </a:rPr>
              <a:t>What Makes a Leader?</a:t>
            </a:r>
            <a:r>
              <a:rPr lang="en-US" sz="1200" b="0" i="0" kern="1200" dirty="0">
                <a:solidFill>
                  <a:schemeClr val="tx1"/>
                </a:solidFill>
                <a:effectLst/>
                <a:latin typeface="+mn-lt"/>
                <a:ea typeface="ＭＳ Ｐゴシック" charset="-128"/>
                <a:cs typeface="+mn-cs"/>
              </a:rPr>
              <a:t> Harvard Business Review, 1998. Print.</a:t>
            </a:r>
          </a:p>
          <a:p>
            <a:r>
              <a:rPr lang="en-US" sz="1200" b="0" i="0" kern="1200" dirty="0">
                <a:solidFill>
                  <a:schemeClr val="tx1"/>
                </a:solidFill>
                <a:effectLst/>
                <a:latin typeface="+mn-lt"/>
                <a:ea typeface="ＭＳ Ｐゴシック" charset="-128"/>
                <a:cs typeface="+mn-cs"/>
              </a:rPr>
              <a:t>Goleman, Daniel. (2000). </a:t>
            </a:r>
            <a:r>
              <a:rPr lang="en-US" sz="1200" b="0" i="1" kern="1200" dirty="0">
                <a:solidFill>
                  <a:schemeClr val="tx1"/>
                </a:solidFill>
                <a:effectLst/>
                <a:latin typeface="+mn-lt"/>
                <a:ea typeface="ＭＳ Ｐゴシック" charset="-128"/>
                <a:cs typeface="+mn-cs"/>
              </a:rPr>
              <a:t>Working with </a:t>
            </a:r>
            <a:r>
              <a:rPr lang="en-US" sz="1200" b="0" i="1" u="none" strike="noStrike" kern="1200" dirty="0">
                <a:solidFill>
                  <a:schemeClr val="tx1"/>
                </a:solidFill>
                <a:effectLst/>
                <a:latin typeface="+mn-lt"/>
                <a:ea typeface="ＭＳ Ｐゴシック" charset="-128"/>
                <a:cs typeface="+mn-cs"/>
                <a:hlinkClick r:id="rId5" tooltip="Emotional Intelligence"/>
              </a:rPr>
              <a:t>Emotional Intelligence</a:t>
            </a:r>
            <a:r>
              <a:rPr lang="en-US" sz="1200" b="0" i="0" kern="1200" dirty="0">
                <a:solidFill>
                  <a:schemeClr val="tx1"/>
                </a:solidFill>
                <a:effectLst/>
                <a:latin typeface="+mn-lt"/>
                <a:ea typeface="ＭＳ Ｐゴシック" charset="-128"/>
                <a:cs typeface="+mn-cs"/>
              </a:rPr>
              <a:t>. New York: Bantam Books, 2000. Print.</a:t>
            </a:r>
          </a:p>
          <a:p>
            <a:r>
              <a:rPr lang="en-US" sz="1200" b="0" i="0" kern="1200" dirty="0">
                <a:solidFill>
                  <a:schemeClr val="tx1"/>
                </a:solidFill>
                <a:effectLst/>
                <a:latin typeface="+mn-lt"/>
                <a:ea typeface="ＭＳ Ｐゴシック" charset="-128"/>
                <a:cs typeface="+mn-cs"/>
              </a:rPr>
              <a:t>Salovey, Peter, Marc A Brackett, and John D Mayer. (2004). </a:t>
            </a:r>
            <a:r>
              <a:rPr lang="en-US" sz="1200" b="0" i="1" u="none" strike="noStrike" kern="1200" dirty="0">
                <a:solidFill>
                  <a:schemeClr val="tx1"/>
                </a:solidFill>
                <a:effectLst/>
                <a:latin typeface="+mn-lt"/>
                <a:ea typeface="ＭＳ Ｐゴシック" charset="-128"/>
                <a:cs typeface="+mn-cs"/>
                <a:hlinkClick r:id="rId5" tooltip="Emotional Intelligence"/>
              </a:rPr>
              <a:t>Emotional Intelligence</a:t>
            </a:r>
            <a:r>
              <a:rPr lang="en-US" sz="1200" b="0" i="1" kern="1200" dirty="0">
                <a:solidFill>
                  <a:schemeClr val="tx1"/>
                </a:solidFill>
                <a:effectLst/>
                <a:latin typeface="+mn-lt"/>
                <a:ea typeface="ＭＳ Ｐゴシック" charset="-128"/>
                <a:cs typeface="+mn-cs"/>
              </a:rPr>
              <a:t>.</a:t>
            </a:r>
            <a:r>
              <a:rPr lang="en-US" sz="1200" b="0" i="0" kern="1200" dirty="0">
                <a:solidFill>
                  <a:schemeClr val="tx1"/>
                </a:solidFill>
                <a:effectLst/>
                <a:latin typeface="+mn-lt"/>
                <a:ea typeface="ＭＳ Ｐゴシック" charset="-128"/>
                <a:cs typeface="+mn-cs"/>
              </a:rPr>
              <a:t> Port Chester, N.Y.: Dude Pub., 2004. Print.</a:t>
            </a:r>
          </a:p>
          <a:p>
            <a:r>
              <a:rPr lang="en-US" sz="1200" b="0" i="0" kern="1200" dirty="0">
                <a:solidFill>
                  <a:schemeClr val="tx1"/>
                </a:solidFill>
                <a:effectLst/>
                <a:latin typeface="+mn-lt"/>
                <a:ea typeface="ＭＳ Ｐゴシック" charset="-128"/>
                <a:cs typeface="+mn-cs"/>
              </a:rPr>
              <a:t> </a:t>
            </a:r>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8</a:t>
            </a:fld>
            <a:endParaRPr lang="en-US" altLang="en-US"/>
          </a:p>
        </p:txBody>
      </p:sp>
    </p:spTree>
    <p:extLst>
      <p:ext uri="{BB962C8B-B14F-4D97-AF65-F5344CB8AC3E}">
        <p14:creationId xmlns:p14="http://schemas.microsoft.com/office/powerpoint/2010/main" val="82865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Self leadership can look different for all of us, it does not have to fit one exact definition, what being the leader of your life looks like for you maybe be different to what it looks like for me. </a:t>
            </a:r>
            <a:endParaRPr lang="en-GB" dirty="0"/>
          </a:p>
          <a:p>
            <a:pPr marL="171450" indent="-171450">
              <a:lnSpc>
                <a:spcPct val="100000"/>
              </a:lnSpc>
              <a:buFont typeface="Arial" panose="020B0604020202020204" pitchFamily="34" charset="0"/>
              <a:buChar char="•"/>
            </a:pPr>
            <a:r>
              <a:rPr lang="en-GB" dirty="0"/>
              <a:t>A Self leader is someone who takes full ownership of their life and choices; </a:t>
            </a:r>
          </a:p>
          <a:p>
            <a:pPr marL="171450" indent="-171450">
              <a:lnSpc>
                <a:spcPct val="100000"/>
              </a:lnSpc>
              <a:buFont typeface="Arial" panose="020B0604020202020204" pitchFamily="34" charset="0"/>
              <a:buChar char="•"/>
            </a:pPr>
            <a:r>
              <a:rPr lang="en-GB" dirty="0"/>
              <a:t>Acknowledges fear without letting it hold them back; Deeply knows their core values and what they bring to the table; Choices to learn from their mistakes </a:t>
            </a:r>
          </a:p>
          <a:p>
            <a:pPr marL="171450" indent="-171450">
              <a:lnSpc>
                <a:spcPct val="100000"/>
              </a:lnSpc>
              <a:buFont typeface="Arial" panose="020B0604020202020204" pitchFamily="34" charset="0"/>
              <a:buChar char="•"/>
            </a:pPr>
            <a:r>
              <a:rPr lang="en-GB" dirty="0"/>
              <a:t>uses their own intuition instead of always following others; </a:t>
            </a:r>
          </a:p>
          <a:p>
            <a:pPr marL="171450" indent="-171450">
              <a:lnSpc>
                <a:spcPct val="100000"/>
              </a:lnSpc>
              <a:buFont typeface="Arial" panose="020B0604020202020204" pitchFamily="34" charset="0"/>
              <a:buChar char="•"/>
            </a:pPr>
            <a:r>
              <a:rPr lang="en-GB" dirty="0"/>
              <a:t>Knows the importance of caring for themselves</a:t>
            </a:r>
          </a:p>
          <a:p>
            <a:pPr marL="171450" indent="-171450">
              <a:buFont typeface="Arial" panose="020B0604020202020204" pitchFamily="34" charset="0"/>
              <a:buChar char="•"/>
            </a:pPr>
            <a:r>
              <a:rPr lang="en-GB" dirty="0"/>
              <a:t>Lives life on their own terms and moves towards their dreams and purpose</a:t>
            </a:r>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9</a:t>
            </a:fld>
            <a:endParaRPr lang="en-US" altLang="en-US"/>
          </a:p>
        </p:txBody>
      </p:sp>
    </p:spTree>
    <p:extLst>
      <p:ext uri="{BB962C8B-B14F-4D97-AF65-F5344CB8AC3E}">
        <p14:creationId xmlns:p14="http://schemas.microsoft.com/office/powerpoint/2010/main" val="282658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highlight>
                  <a:srgbClr val="FFFF00"/>
                </a:highlight>
                <a:latin typeface="+mn-lt"/>
                <a:ea typeface="ＭＳ Ｐゴシック" charset="-128"/>
                <a:cs typeface="+mn-cs"/>
              </a:rPr>
              <a:t>One of the best ways to foster innovation and performance is through autonomy. </a:t>
            </a:r>
            <a:endParaRPr lang="en-US" sz="1200" dirty="0">
              <a:highlight>
                <a:srgbClr val="FFFF00"/>
              </a:highlight>
            </a:endParaRPr>
          </a:p>
          <a:p>
            <a:endParaRPr lang="en-US" sz="1200" dirty="0">
              <a:highlight>
                <a:srgbClr val="FFFF00"/>
              </a:highlight>
            </a:endParaRPr>
          </a:p>
          <a:p>
            <a:r>
              <a:rPr lang="en-US" sz="1200" dirty="0">
                <a:highlight>
                  <a:srgbClr val="FFFF00"/>
                </a:highlight>
              </a:rPr>
              <a:t>Kanter </a:t>
            </a:r>
            <a:r>
              <a:rPr lang="en-US" sz="1200" dirty="0"/>
              <a:t>defines leadership as “the art of mastering change and the ability to mobilise others’ efforts in new directions.</a:t>
            </a:r>
          </a:p>
          <a:p>
            <a:endParaRPr lang="en-US" sz="1200" dirty="0"/>
          </a:p>
          <a:p>
            <a:r>
              <a:rPr lang="en-US" sz="1200" dirty="0"/>
              <a:t>The most effective means of influencing people is through communication.  A leader communicates to his or her followers a direction that they should move toward and tries to influence their attitude so that they will be ready to move in that direction. This requires vision on the part of a leader and the ability to guide people toward a common goal. </a:t>
            </a:r>
            <a:endParaRPr lang="en-GB" sz="1200" dirty="0"/>
          </a:p>
          <a:p>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10</a:t>
            </a:fld>
            <a:endParaRPr lang="en-US" altLang="en-US"/>
          </a:p>
        </p:txBody>
      </p:sp>
    </p:spTree>
    <p:extLst>
      <p:ext uri="{BB962C8B-B14F-4D97-AF65-F5344CB8AC3E}">
        <p14:creationId xmlns:p14="http://schemas.microsoft.com/office/powerpoint/2010/main" val="369207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ＭＳ Ｐゴシック" charset="-128"/>
                <a:cs typeface="+mn-cs"/>
              </a:rPr>
              <a:t>Ladder</a:t>
            </a:r>
            <a:r>
              <a:rPr lang="en-GB" sz="1200" b="0" i="0" kern="1200" dirty="0">
                <a:solidFill>
                  <a:schemeClr val="tx1"/>
                </a:solidFill>
                <a:effectLst/>
                <a:latin typeface="+mn-lt"/>
                <a:ea typeface="ＭＳ Ｐゴシック" charset="-128"/>
                <a:cs typeface="+mn-cs"/>
              </a:rPr>
              <a:t> </a:t>
            </a:r>
            <a:r>
              <a:rPr lang="en-GB" sz="1200" b="1" i="0" kern="1200" dirty="0">
                <a:solidFill>
                  <a:schemeClr val="tx1"/>
                </a:solidFill>
                <a:effectLst/>
                <a:latin typeface="+mn-lt"/>
                <a:ea typeface="ＭＳ Ｐゴシック" charset="-128"/>
                <a:cs typeface="+mn-cs"/>
              </a:rPr>
              <a:t>of Self-Leadership</a:t>
            </a:r>
            <a:endParaRPr lang="en-GB" dirty="0"/>
          </a:p>
        </p:txBody>
      </p:sp>
      <p:sp>
        <p:nvSpPr>
          <p:cNvPr id="4" name="Slide Number Placeholder 3"/>
          <p:cNvSpPr>
            <a:spLocks noGrp="1"/>
          </p:cNvSpPr>
          <p:nvPr>
            <p:ph type="sldNum" sz="quarter" idx="5"/>
          </p:nvPr>
        </p:nvSpPr>
        <p:spPr/>
        <p:txBody>
          <a:bodyPr/>
          <a:lstStyle/>
          <a:p>
            <a:fld id="{8BEC19CF-1811-47E8-B864-A4ABEBB69025}" type="slidenum">
              <a:rPr lang="en-US" altLang="en-US" smtClean="0"/>
              <a:pPr/>
              <a:t>11</a:t>
            </a:fld>
            <a:endParaRPr lang="en-US" altLang="en-US"/>
          </a:p>
        </p:txBody>
      </p:sp>
    </p:spTree>
    <p:extLst>
      <p:ext uri="{BB962C8B-B14F-4D97-AF65-F5344CB8AC3E}">
        <p14:creationId xmlns:p14="http://schemas.microsoft.com/office/powerpoint/2010/main" val="362741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6CA0B59F-16C5-41F1-BBA1-46A494CC576D}"/>
              </a:ext>
            </a:extLst>
          </p:cNvPr>
          <p:cNvSpPr>
            <a:spLocks noChangeArrowheads="1"/>
          </p:cNvSpPr>
          <p:nvPr userDrawn="1"/>
        </p:nvSpPr>
        <p:spPr bwMode="auto">
          <a:xfrm rot="5400000">
            <a:off x="-26194" y="-65881"/>
            <a:ext cx="3457575" cy="3455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GB" altLang="en-US">
              <a:solidFill>
                <a:srgbClr val="FFFFFF"/>
              </a:solidFill>
            </a:endParaRPr>
          </a:p>
        </p:txBody>
      </p:sp>
      <p:pic>
        <p:nvPicPr>
          <p:cNvPr id="5" name="Picture 7" descr="MU_LDN_CMYK_small.jpg">
            <a:extLst>
              <a:ext uri="{FF2B5EF4-FFF2-40B4-BE49-F238E27FC236}">
                <a16:creationId xmlns:a16="http://schemas.microsoft.com/office/drawing/2014/main" id="{EB04DFD3-88ED-4059-BAD0-B8B14071E6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8">
            <a:extLst>
              <a:ext uri="{FF2B5EF4-FFF2-40B4-BE49-F238E27FC236}">
                <a16:creationId xmlns:a16="http://schemas.microsoft.com/office/drawing/2014/main" id="{D4C7DADB-467C-40F2-8704-4056AD90408D}"/>
              </a:ext>
            </a:extLst>
          </p:cNvPr>
          <p:cNvSpPr>
            <a:spLocks noChangeArrowheads="1"/>
          </p:cNvSpPr>
          <p:nvPr userDrawn="1"/>
        </p:nvSpPr>
        <p:spPr bwMode="auto">
          <a:xfrm flipH="1">
            <a:off x="3656013" y="1370013"/>
            <a:ext cx="5487987" cy="5487987"/>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2" name="Title 1"/>
          <p:cNvSpPr>
            <a:spLocks noGrp="1"/>
          </p:cNvSpPr>
          <p:nvPr>
            <p:ph type="ctrTitle"/>
          </p:nvPr>
        </p:nvSpPr>
        <p:spPr>
          <a:xfrm>
            <a:off x="4625975" y="404664"/>
            <a:ext cx="4267198" cy="886397"/>
          </a:xfrm>
          <a:effectLst/>
        </p:spPr>
        <p:txBody>
          <a:bodyPr anchor="t">
            <a:noAutofit/>
          </a:bodyPr>
          <a:lstStyle>
            <a:lvl1pPr>
              <a:lnSpc>
                <a:spcPct val="85000"/>
              </a:lnSpc>
              <a:defRPr sz="6600" b="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625975" y="6148579"/>
            <a:ext cx="4267197" cy="664797"/>
          </a:xfrm>
          <a:effectLst/>
        </p:spPr>
        <p:txBody>
          <a:bodyPr>
            <a:no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7228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2_Divider Option1">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2A7B555-0511-4849-9799-0D058E1B720F}"/>
              </a:ext>
            </a:extLst>
          </p:cNvPr>
          <p:cNvSpPr/>
          <p:nvPr userDrawn="1"/>
        </p:nvSpPr>
        <p:spPr>
          <a:xfrm>
            <a:off x="1685925" y="0"/>
            <a:ext cx="7459663" cy="6910388"/>
          </a:xfrm>
          <a:custGeom>
            <a:avLst/>
            <a:gdLst>
              <a:gd name="connsiteX0" fmla="*/ 0 w 7441809"/>
              <a:gd name="connsiteY0" fmla="*/ 1688123 h 6893170"/>
              <a:gd name="connsiteX1" fmla="*/ 1702191 w 7441809"/>
              <a:gd name="connsiteY1" fmla="*/ 0 h 6893170"/>
              <a:gd name="connsiteX2" fmla="*/ 7441809 w 7441809"/>
              <a:gd name="connsiteY2" fmla="*/ 0 h 6893170"/>
              <a:gd name="connsiteX3" fmla="*/ 7441809 w 7441809"/>
              <a:gd name="connsiteY3" fmla="*/ 6893170 h 6893170"/>
              <a:gd name="connsiteX4" fmla="*/ 5134708 w 7441809"/>
              <a:gd name="connsiteY4" fmla="*/ 6879102 h 6893170"/>
              <a:gd name="connsiteX5" fmla="*/ 0 w 7441809"/>
              <a:gd name="connsiteY5" fmla="*/ 1688123 h 6893170"/>
              <a:gd name="connsiteX0" fmla="*/ 0 w 7441809"/>
              <a:gd name="connsiteY0" fmla="*/ 1688425 h 6893472"/>
              <a:gd name="connsiteX1" fmla="*/ 1658223 w 7441809"/>
              <a:gd name="connsiteY1" fmla="*/ 0 h 6893472"/>
              <a:gd name="connsiteX2" fmla="*/ 7441809 w 7441809"/>
              <a:gd name="connsiteY2" fmla="*/ 302 h 6893472"/>
              <a:gd name="connsiteX3" fmla="*/ 7441809 w 7441809"/>
              <a:gd name="connsiteY3" fmla="*/ 6893472 h 6893472"/>
              <a:gd name="connsiteX4" fmla="*/ 5134708 w 7441809"/>
              <a:gd name="connsiteY4" fmla="*/ 6879404 h 6893472"/>
              <a:gd name="connsiteX5" fmla="*/ 0 w 7441809"/>
              <a:gd name="connsiteY5" fmla="*/ 1688425 h 689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09" h="6893472">
                <a:moveTo>
                  <a:pt x="0" y="1688425"/>
                </a:moveTo>
                <a:lnTo>
                  <a:pt x="1658223" y="0"/>
                </a:lnTo>
                <a:lnTo>
                  <a:pt x="7441809" y="302"/>
                </a:lnTo>
                <a:lnTo>
                  <a:pt x="7441809" y="6893472"/>
                </a:lnTo>
                <a:lnTo>
                  <a:pt x="5134708" y="6879404"/>
                </a:lnTo>
                <a:lnTo>
                  <a:pt x="0" y="1688425"/>
                </a:lnTo>
                <a:close/>
              </a:path>
            </a:pathLst>
          </a:custGeom>
          <a:gradFill flip="none" rotWithShape="1">
            <a:gsLst>
              <a:gs pos="0">
                <a:srgbClr val="E0E0E0"/>
              </a:gs>
              <a:gs pos="75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ight Triangle 7">
            <a:extLst>
              <a:ext uri="{FF2B5EF4-FFF2-40B4-BE49-F238E27FC236}">
                <a16:creationId xmlns:a16="http://schemas.microsoft.com/office/drawing/2014/main" id="{69737266-44BB-4860-BEA9-AEE4F1F12059}"/>
              </a:ext>
            </a:extLst>
          </p:cNvPr>
          <p:cNvSpPr>
            <a:spLocks noChangeArrowheads="1"/>
          </p:cNvSpPr>
          <p:nvPr userDrawn="1"/>
        </p:nvSpPr>
        <p:spPr bwMode="auto">
          <a:xfrm rot="13500000" flipH="1">
            <a:off x="-2165350" y="3160713"/>
            <a:ext cx="7858125" cy="7858125"/>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Right Triangle 5">
            <a:extLst>
              <a:ext uri="{FF2B5EF4-FFF2-40B4-BE49-F238E27FC236}">
                <a16:creationId xmlns:a16="http://schemas.microsoft.com/office/drawing/2014/main" id="{925FF93F-8C78-4D19-875F-CA3383521C57}"/>
              </a:ext>
            </a:extLst>
          </p:cNvPr>
          <p:cNvSpPr/>
          <p:nvPr userDrawn="1"/>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7" name="Picture 9" descr="MU_LDN_CMYK_small.jpg">
            <a:extLst>
              <a:ext uri="{FF2B5EF4-FFF2-40B4-BE49-F238E27FC236}">
                <a16:creationId xmlns:a16="http://schemas.microsoft.com/office/drawing/2014/main" id="{598B3145-E0DF-40ED-AD74-817B10D034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8A9123AF-453B-4D72-98AF-E9DB79200739}"/>
              </a:ext>
            </a:extLst>
          </p:cNvPr>
          <p:cNvSpPr txBox="1">
            <a:spLocks/>
          </p:cNvSpPr>
          <p:nvPr userDrawn="1"/>
        </p:nvSpPr>
        <p:spPr bwMode="auto">
          <a:xfrm>
            <a:off x="839788"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sp>
        <p:nvSpPr>
          <p:cNvPr id="3" name="Text Placeholder 2"/>
          <p:cNvSpPr>
            <a:spLocks noGrp="1"/>
          </p:cNvSpPr>
          <p:nvPr>
            <p:ph type="body" idx="1"/>
          </p:nvPr>
        </p:nvSpPr>
        <p:spPr>
          <a:xfrm>
            <a:off x="827585" y="5805264"/>
            <a:ext cx="4104455" cy="216024"/>
          </a:xfrm>
          <a:effectLst/>
        </p:spPr>
        <p:txBody>
          <a:bodyPr>
            <a:no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4575553"/>
            <a:ext cx="4104455" cy="1107996"/>
          </a:xfrm>
          <a:effectLst/>
        </p:spPr>
        <p:txBody>
          <a:bodyPr>
            <a:spAutoFit/>
          </a:bodyPr>
          <a:lstStyle>
            <a:lvl1pPr algn="l">
              <a:defRPr sz="4000" b="0" cap="none" baseline="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F8BFE6D4-E67C-42A1-A05D-0DF2B0317DE1}"/>
              </a:ext>
            </a:extLst>
          </p:cNvPr>
          <p:cNvSpPr>
            <a:spLocks noGrp="1"/>
          </p:cNvSpPr>
          <p:nvPr>
            <p:ph type="ftr" sz="quarter" idx="10"/>
          </p:nvPr>
        </p:nvSpPr>
        <p:spPr/>
        <p:txBody>
          <a:bodyPr/>
          <a:lstStyle>
            <a:lvl1pPr>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2BF8B069-17E9-491B-B5F6-C410FA32CF53}"/>
              </a:ext>
            </a:extLst>
          </p:cNvPr>
          <p:cNvSpPr>
            <a:spLocks noGrp="1"/>
          </p:cNvSpPr>
          <p:nvPr>
            <p:ph type="sldNum" sz="quarter" idx="11"/>
          </p:nvPr>
        </p:nvSpPr>
        <p:spPr/>
        <p:txBody>
          <a:bodyPr/>
          <a:lstStyle>
            <a:lvl1pPr>
              <a:defRPr/>
            </a:lvl1pPr>
          </a:lstStyle>
          <a:p>
            <a:r>
              <a:rPr lang="en-US" altLang="en-US"/>
              <a:t>|</a:t>
            </a:r>
            <a:r>
              <a:rPr lang="en-US" altLang="en-US">
                <a:solidFill>
                  <a:schemeClr val="accent1"/>
                </a:solidFill>
              </a:rPr>
              <a:t>  </a:t>
            </a:r>
            <a:fld id="{EAB6D77F-1DC4-4125-B35F-85F46340A521}"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265061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3_Divider Option1">
    <p:spTree>
      <p:nvGrpSpPr>
        <p:cNvPr id="1" name=""/>
        <p:cNvGrpSpPr/>
        <p:nvPr/>
      </p:nvGrpSpPr>
      <p:grpSpPr>
        <a:xfrm>
          <a:off x="0" y="0"/>
          <a:ext cx="0" cy="0"/>
          <a:chOff x="0" y="0"/>
          <a:chExt cx="0" cy="0"/>
        </a:xfrm>
      </p:grpSpPr>
      <p:pic>
        <p:nvPicPr>
          <p:cNvPr id="4" name="Picture 6" descr="DSC_8278.jpg">
            <a:extLst>
              <a:ext uri="{FF2B5EF4-FFF2-40B4-BE49-F238E27FC236}">
                <a16:creationId xmlns:a16="http://schemas.microsoft.com/office/drawing/2014/main" id="{3C8E9E84-DB4E-49C7-94B5-D73B5C9A83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2275" y="0"/>
            <a:ext cx="7451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7">
            <a:extLst>
              <a:ext uri="{FF2B5EF4-FFF2-40B4-BE49-F238E27FC236}">
                <a16:creationId xmlns:a16="http://schemas.microsoft.com/office/drawing/2014/main" id="{F5F3C65E-3E39-4713-BC0E-7F3845DF8FF8}"/>
              </a:ext>
            </a:extLst>
          </p:cNvPr>
          <p:cNvSpPr>
            <a:spLocks noChangeArrowheads="1"/>
          </p:cNvSpPr>
          <p:nvPr userDrawn="1"/>
        </p:nvSpPr>
        <p:spPr bwMode="auto">
          <a:xfrm rot="13500000" flipH="1">
            <a:off x="-2165350" y="3160713"/>
            <a:ext cx="7858125" cy="7858125"/>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Right Triangle 5">
            <a:extLst>
              <a:ext uri="{FF2B5EF4-FFF2-40B4-BE49-F238E27FC236}">
                <a16:creationId xmlns:a16="http://schemas.microsoft.com/office/drawing/2014/main" id="{13B99BD8-78E6-4D46-BA65-70C1505C1DBF}"/>
              </a:ext>
            </a:extLst>
          </p:cNvPr>
          <p:cNvSpPr/>
          <p:nvPr userDrawn="1"/>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7" name="Picture 9" descr="MU_LDN_CMYK_small.jpg">
            <a:extLst>
              <a:ext uri="{FF2B5EF4-FFF2-40B4-BE49-F238E27FC236}">
                <a16:creationId xmlns:a16="http://schemas.microsoft.com/office/drawing/2014/main" id="{3B5E4B0F-EC8B-4B10-9715-99B030F1E5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595C72BC-015A-4200-B143-6C9A8DB653AC}"/>
              </a:ext>
            </a:extLst>
          </p:cNvPr>
          <p:cNvSpPr txBox="1">
            <a:spLocks/>
          </p:cNvSpPr>
          <p:nvPr userDrawn="1"/>
        </p:nvSpPr>
        <p:spPr bwMode="auto">
          <a:xfrm>
            <a:off x="839788"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sp>
        <p:nvSpPr>
          <p:cNvPr id="3" name="Text Placeholder 2"/>
          <p:cNvSpPr>
            <a:spLocks noGrp="1"/>
          </p:cNvSpPr>
          <p:nvPr>
            <p:ph type="body" idx="1"/>
          </p:nvPr>
        </p:nvSpPr>
        <p:spPr>
          <a:xfrm>
            <a:off x="827585" y="5805264"/>
            <a:ext cx="4104455" cy="216024"/>
          </a:xfrm>
          <a:effectLst/>
        </p:spPr>
        <p:txBody>
          <a:bodyPr>
            <a:no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4575553"/>
            <a:ext cx="4104455" cy="1107996"/>
          </a:xfrm>
          <a:effectLst/>
        </p:spPr>
        <p:txBody>
          <a:bodyPr>
            <a:spAutoFit/>
          </a:bodyPr>
          <a:lstStyle>
            <a:lvl1pPr algn="l">
              <a:defRPr sz="4000" b="0" cap="none" baseline="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B0E2F155-77CD-4A19-9695-CF347194DB50}"/>
              </a:ext>
            </a:extLst>
          </p:cNvPr>
          <p:cNvSpPr>
            <a:spLocks noGrp="1"/>
          </p:cNvSpPr>
          <p:nvPr>
            <p:ph type="ftr" sz="quarter" idx="10"/>
          </p:nvPr>
        </p:nvSpPr>
        <p:spPr/>
        <p:txBody>
          <a:bodyPr/>
          <a:lstStyle>
            <a:lvl1pPr>
              <a:defRPr>
                <a:solidFill>
                  <a:schemeClr val="bg1"/>
                </a:solidFill>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B945A869-8230-4697-AF63-8206B0B5EF56}"/>
              </a:ext>
            </a:extLst>
          </p:cNvPr>
          <p:cNvSpPr>
            <a:spLocks noGrp="1"/>
          </p:cNvSpPr>
          <p:nvPr>
            <p:ph type="sldNum" sz="quarter" idx="11"/>
          </p:nvPr>
        </p:nvSpPr>
        <p:spPr/>
        <p:txBody>
          <a:bodyPr/>
          <a:lstStyle>
            <a:lvl1pPr>
              <a:defRPr/>
            </a:lvl1pPr>
          </a:lstStyle>
          <a:p>
            <a:r>
              <a:rPr lang="en-US" altLang="en-US"/>
              <a:t>| </a:t>
            </a:r>
            <a:r>
              <a:rPr lang="en-US" altLang="en-US">
                <a:solidFill>
                  <a:schemeClr val="bg1"/>
                </a:solidFill>
              </a:rPr>
              <a:t> </a:t>
            </a:r>
            <a:fld id="{CC2434C1-8183-491E-BCCC-0E92F6E30B27}" type="slidenum">
              <a:rPr lang="en-US" altLang="en-US">
                <a:solidFill>
                  <a:schemeClr val="bg1"/>
                </a:solidFill>
              </a:rPr>
              <a:pPr/>
              <a:t>‹#›</a:t>
            </a:fld>
            <a:endParaRPr lang="en-US" altLang="en-US">
              <a:solidFill>
                <a:schemeClr val="bg1"/>
              </a:solidFill>
            </a:endParaRPr>
          </a:p>
        </p:txBody>
      </p:sp>
    </p:spTree>
    <p:extLst>
      <p:ext uri="{BB962C8B-B14F-4D97-AF65-F5344CB8AC3E}">
        <p14:creationId xmlns:p14="http://schemas.microsoft.com/office/powerpoint/2010/main" val="546613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ivider White Image">
    <p:bg>
      <p:bgPr>
        <a:solidFill>
          <a:schemeClr val="tx2"/>
        </a:solidFill>
        <a:effectLst/>
      </p:bgPr>
    </p:bg>
    <p:spTree>
      <p:nvGrpSpPr>
        <p:cNvPr id="1" name=""/>
        <p:cNvGrpSpPr/>
        <p:nvPr/>
      </p:nvGrpSpPr>
      <p:grpSpPr>
        <a:xfrm>
          <a:off x="0" y="0"/>
          <a:ext cx="0" cy="0"/>
          <a:chOff x="0" y="0"/>
          <a:chExt cx="0" cy="0"/>
        </a:xfrm>
      </p:grpSpPr>
      <p:pic>
        <p:nvPicPr>
          <p:cNvPr id="4" name="Picture 6" descr="13972_1_thumbnail_868x420_page1_204230.jpg">
            <a:extLst>
              <a:ext uri="{FF2B5EF4-FFF2-40B4-BE49-F238E27FC236}">
                <a16:creationId xmlns:a16="http://schemas.microsoft.com/office/drawing/2014/main" id="{20E3AB6B-1349-4ED9-A664-4587288E0555}"/>
              </a:ext>
            </a:extLst>
          </p:cNvPr>
          <p:cNvPicPr>
            <a:picLocks noChangeAspect="1"/>
          </p:cNvPicPr>
          <p:nvPr userDrawn="1"/>
        </p:nvPicPr>
        <p:blipFill>
          <a:blip r:embed="rId2">
            <a:extLst>
              <a:ext uri="{28A0092B-C50C-407E-A947-70E740481C1C}">
                <a14:useLocalDpi xmlns:a14="http://schemas.microsoft.com/office/drawing/2010/main" val="0"/>
              </a:ext>
            </a:extLst>
          </a:blip>
          <a:srcRect t="31593"/>
          <a:stretch>
            <a:fillRect/>
          </a:stretch>
        </p:blipFill>
        <p:spPr bwMode="auto">
          <a:xfrm>
            <a:off x="3616325" y="1185863"/>
            <a:ext cx="5527675"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7">
            <a:extLst>
              <a:ext uri="{FF2B5EF4-FFF2-40B4-BE49-F238E27FC236}">
                <a16:creationId xmlns:a16="http://schemas.microsoft.com/office/drawing/2014/main" id="{674C9B47-D815-42B2-AA63-149D258EDD11}"/>
              </a:ext>
            </a:extLst>
          </p:cNvPr>
          <p:cNvSpPr>
            <a:spLocks noChangeArrowheads="1"/>
          </p:cNvSpPr>
          <p:nvPr userDrawn="1"/>
        </p:nvSpPr>
        <p:spPr bwMode="auto">
          <a:xfrm flipH="1">
            <a:off x="3656013" y="1370013"/>
            <a:ext cx="5487987" cy="5487987"/>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Freeform 8">
            <a:extLst>
              <a:ext uri="{FF2B5EF4-FFF2-40B4-BE49-F238E27FC236}">
                <a16:creationId xmlns:a16="http://schemas.microsoft.com/office/drawing/2014/main" id="{7BE8B580-089A-4EB3-8918-A7D1FD5BB4FD}"/>
              </a:ext>
            </a:extLst>
          </p:cNvPr>
          <p:cNvSpPr/>
          <p:nvPr userDrawn="1"/>
        </p:nvSpPr>
        <p:spPr>
          <a:xfrm>
            <a:off x="0" y="0"/>
            <a:ext cx="9158288" cy="6873875"/>
          </a:xfrm>
          <a:custGeom>
            <a:avLst/>
            <a:gdLst>
              <a:gd name="connsiteX0" fmla="*/ 3754582 w 9254836"/>
              <a:gd name="connsiteY0" fmla="*/ 6954981 h 6954981"/>
              <a:gd name="connsiteX1" fmla="*/ 9240982 w 9254836"/>
              <a:gd name="connsiteY1" fmla="*/ 1468581 h 6954981"/>
              <a:gd name="connsiteX2" fmla="*/ 9254836 w 9254836"/>
              <a:gd name="connsiteY2" fmla="*/ 27709 h 6954981"/>
              <a:gd name="connsiteX3" fmla="*/ 0 w 9254836"/>
              <a:gd name="connsiteY3" fmla="*/ 0 h 6954981"/>
              <a:gd name="connsiteX4" fmla="*/ 27709 w 9254836"/>
              <a:gd name="connsiteY4" fmla="*/ 6954981 h 6954981"/>
              <a:gd name="connsiteX5" fmla="*/ 3754582 w 9254836"/>
              <a:gd name="connsiteY5" fmla="*/ 6954981 h 6954981"/>
              <a:gd name="connsiteX0" fmla="*/ 3754582 w 9240982"/>
              <a:gd name="connsiteY0" fmla="*/ 6954981 h 6954981"/>
              <a:gd name="connsiteX1" fmla="*/ 9240982 w 9240982"/>
              <a:gd name="connsiteY1" fmla="*/ 1468581 h 6954981"/>
              <a:gd name="connsiteX2" fmla="*/ 9227127 w 9240982"/>
              <a:gd name="connsiteY2" fmla="*/ 110836 h 6954981"/>
              <a:gd name="connsiteX3" fmla="*/ 0 w 9240982"/>
              <a:gd name="connsiteY3" fmla="*/ 0 h 6954981"/>
              <a:gd name="connsiteX4" fmla="*/ 27709 w 9240982"/>
              <a:gd name="connsiteY4" fmla="*/ 6954981 h 6954981"/>
              <a:gd name="connsiteX5" fmla="*/ 3754582 w 9240982"/>
              <a:gd name="connsiteY5" fmla="*/ 6954981 h 6954981"/>
              <a:gd name="connsiteX0" fmla="*/ 3726873 w 9213273"/>
              <a:gd name="connsiteY0" fmla="*/ 6844145 h 6844145"/>
              <a:gd name="connsiteX1" fmla="*/ 9213273 w 9213273"/>
              <a:gd name="connsiteY1" fmla="*/ 1357745 h 6844145"/>
              <a:gd name="connsiteX2" fmla="*/ 9199418 w 9213273"/>
              <a:gd name="connsiteY2" fmla="*/ 0 h 6844145"/>
              <a:gd name="connsiteX3" fmla="*/ 55418 w 9213273"/>
              <a:gd name="connsiteY3" fmla="*/ 0 h 6844145"/>
              <a:gd name="connsiteX4" fmla="*/ 0 w 9213273"/>
              <a:gd name="connsiteY4" fmla="*/ 6844145 h 6844145"/>
              <a:gd name="connsiteX5" fmla="*/ 3726873 w 9213273"/>
              <a:gd name="connsiteY5" fmla="*/ 6844145 h 6844145"/>
              <a:gd name="connsiteX0" fmla="*/ 3671455 w 9157855"/>
              <a:gd name="connsiteY0" fmla="*/ 6844145 h 6844145"/>
              <a:gd name="connsiteX1" fmla="*/ 9157855 w 9157855"/>
              <a:gd name="connsiteY1" fmla="*/ 1357745 h 6844145"/>
              <a:gd name="connsiteX2" fmla="*/ 9144000 w 9157855"/>
              <a:gd name="connsiteY2" fmla="*/ 0 h 6844145"/>
              <a:gd name="connsiteX3" fmla="*/ 0 w 9157855"/>
              <a:gd name="connsiteY3" fmla="*/ 0 h 6844145"/>
              <a:gd name="connsiteX4" fmla="*/ 0 w 9157855"/>
              <a:gd name="connsiteY4" fmla="*/ 6597650 h 6844145"/>
              <a:gd name="connsiteX5" fmla="*/ 3671455 w 9157855"/>
              <a:gd name="connsiteY5" fmla="*/ 6844145 h 6844145"/>
              <a:gd name="connsiteX0" fmla="*/ 3671455 w 9157855"/>
              <a:gd name="connsiteY0" fmla="*/ 6844145 h 6858000"/>
              <a:gd name="connsiteX1" fmla="*/ 9157855 w 9157855"/>
              <a:gd name="connsiteY1" fmla="*/ 1357745 h 6858000"/>
              <a:gd name="connsiteX2" fmla="*/ 9144000 w 9157855"/>
              <a:gd name="connsiteY2" fmla="*/ 0 h 6858000"/>
              <a:gd name="connsiteX3" fmla="*/ 0 w 9157855"/>
              <a:gd name="connsiteY3" fmla="*/ 0 h 6858000"/>
              <a:gd name="connsiteX4" fmla="*/ 0 w 9157855"/>
              <a:gd name="connsiteY4" fmla="*/ 6858000 h 6858000"/>
              <a:gd name="connsiteX5" fmla="*/ 3671455 w 9157855"/>
              <a:gd name="connsiteY5" fmla="*/ 6844145 h 6858000"/>
              <a:gd name="connsiteX0" fmla="*/ 3645453 w 9157855"/>
              <a:gd name="connsiteY0" fmla="*/ 6874480 h 6874480"/>
              <a:gd name="connsiteX1" fmla="*/ 9157855 w 9157855"/>
              <a:gd name="connsiteY1" fmla="*/ 1357745 h 6874480"/>
              <a:gd name="connsiteX2" fmla="*/ 9144000 w 9157855"/>
              <a:gd name="connsiteY2" fmla="*/ 0 h 6874480"/>
              <a:gd name="connsiteX3" fmla="*/ 0 w 9157855"/>
              <a:gd name="connsiteY3" fmla="*/ 0 h 6874480"/>
              <a:gd name="connsiteX4" fmla="*/ 0 w 9157855"/>
              <a:gd name="connsiteY4" fmla="*/ 6858000 h 6874480"/>
              <a:gd name="connsiteX5" fmla="*/ 3645453 w 9157855"/>
              <a:gd name="connsiteY5" fmla="*/ 6874480 h 68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7855" h="6874480">
                <a:moveTo>
                  <a:pt x="3645453" y="6874480"/>
                </a:moveTo>
                <a:lnTo>
                  <a:pt x="9157855" y="1357745"/>
                </a:lnTo>
                <a:lnTo>
                  <a:pt x="9144000" y="0"/>
                </a:lnTo>
                <a:lnTo>
                  <a:pt x="0" y="0"/>
                </a:lnTo>
                <a:lnTo>
                  <a:pt x="0" y="6858000"/>
                </a:lnTo>
                <a:lnTo>
                  <a:pt x="3645453" y="687448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ight Triangle 6">
            <a:extLst>
              <a:ext uri="{FF2B5EF4-FFF2-40B4-BE49-F238E27FC236}">
                <a16:creationId xmlns:a16="http://schemas.microsoft.com/office/drawing/2014/main" id="{A20096E9-C1BD-457D-B423-F46E863E988D}"/>
              </a:ext>
            </a:extLst>
          </p:cNvPr>
          <p:cNvSpPr/>
          <p:nvPr userDrawn="1"/>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8" name="Picture 10" descr="MU_LDN_CMYK_small.jpg">
            <a:extLst>
              <a:ext uri="{FF2B5EF4-FFF2-40B4-BE49-F238E27FC236}">
                <a16:creationId xmlns:a16="http://schemas.microsoft.com/office/drawing/2014/main" id="{D8905131-4555-4A83-ABE2-DEA9F921B2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27585" y="4591956"/>
            <a:ext cx="5904655" cy="216024"/>
          </a:xfrm>
          <a:effectLst/>
        </p:spPr>
        <p:txBody>
          <a:bodyPr>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3068638"/>
            <a:ext cx="5904655" cy="1329595"/>
          </a:xfrm>
          <a:effectLst/>
        </p:spPr>
        <p:txBody>
          <a:bodyPr>
            <a:spAutoFit/>
          </a:bodyPr>
          <a:lstStyle>
            <a:lvl1pPr algn="l">
              <a:defRPr sz="4800" b="0" cap="none" baseline="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FBCC1648-5152-4301-BBE4-802B7E2AFE7B}"/>
              </a:ext>
            </a:extLst>
          </p:cNvPr>
          <p:cNvSpPr>
            <a:spLocks noGrp="1"/>
          </p:cNvSpPr>
          <p:nvPr>
            <p:ph type="ftr" sz="quarter" idx="10"/>
          </p:nvPr>
        </p:nvSpPr>
        <p:spPr/>
        <p:txBody>
          <a:bodyPr/>
          <a:lstStyle>
            <a:lvl1pPr>
              <a:defRPr>
                <a:solidFill>
                  <a:schemeClr val="bg1"/>
                </a:solidFill>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4585815C-E08C-4C12-895E-ACC197002C7D}"/>
              </a:ext>
            </a:extLst>
          </p:cNvPr>
          <p:cNvSpPr>
            <a:spLocks noGrp="1"/>
          </p:cNvSpPr>
          <p:nvPr>
            <p:ph type="sldNum" sz="quarter" idx="11"/>
          </p:nvPr>
        </p:nvSpPr>
        <p:spPr/>
        <p:txBody>
          <a:bodyPr/>
          <a:lstStyle>
            <a:lvl1pPr>
              <a:defRPr/>
            </a:lvl1pPr>
          </a:lstStyle>
          <a:p>
            <a:r>
              <a:rPr lang="en-US" altLang="en-US"/>
              <a:t>|  </a:t>
            </a:r>
            <a:fld id="{FEBAB444-389B-478C-A8F5-DE34CFAAB197}" type="slidenum">
              <a:rPr lang="en-US" altLang="en-US">
                <a:solidFill>
                  <a:schemeClr val="bg1"/>
                </a:solidFill>
              </a:rPr>
              <a:pPr/>
              <a:t>‹#›</a:t>
            </a:fld>
            <a:endParaRPr lang="en-US" altLang="en-US">
              <a:solidFill>
                <a:schemeClr val="bg1"/>
              </a:solidFill>
            </a:endParaRPr>
          </a:p>
        </p:txBody>
      </p:sp>
    </p:spTree>
    <p:extLst>
      <p:ext uri="{BB962C8B-B14F-4D97-AF65-F5344CB8AC3E}">
        <p14:creationId xmlns:p14="http://schemas.microsoft.com/office/powerpoint/2010/main" val="413583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Divider White Image">
    <p:bg>
      <p:bgPr>
        <a:solidFill>
          <a:schemeClr val="tx2"/>
        </a:solidFill>
        <a:effectLst/>
      </p:bgPr>
    </p:bg>
    <p:spTree>
      <p:nvGrpSpPr>
        <p:cNvPr id="1" name=""/>
        <p:cNvGrpSpPr/>
        <p:nvPr/>
      </p:nvGrpSpPr>
      <p:grpSpPr>
        <a:xfrm>
          <a:off x="0" y="0"/>
          <a:ext cx="0" cy="0"/>
          <a:chOff x="0" y="0"/>
          <a:chExt cx="0" cy="0"/>
        </a:xfrm>
      </p:grpSpPr>
      <p:pic>
        <p:nvPicPr>
          <p:cNvPr id="4" name="Picture 6" descr="38042_1_thumbnail_868x420_page1_201643.jpg">
            <a:extLst>
              <a:ext uri="{FF2B5EF4-FFF2-40B4-BE49-F238E27FC236}">
                <a16:creationId xmlns:a16="http://schemas.microsoft.com/office/drawing/2014/main" id="{61324849-0AEE-47CA-8B77-98997443BED4}"/>
              </a:ext>
            </a:extLst>
          </p:cNvPr>
          <p:cNvPicPr>
            <a:picLocks noChangeAspect="1"/>
          </p:cNvPicPr>
          <p:nvPr userDrawn="1"/>
        </p:nvPicPr>
        <p:blipFill>
          <a:blip r:embed="rId2">
            <a:extLst>
              <a:ext uri="{28A0092B-C50C-407E-A947-70E740481C1C}">
                <a14:useLocalDpi xmlns:a14="http://schemas.microsoft.com/office/drawing/2010/main" val="0"/>
              </a:ext>
            </a:extLst>
          </a:blip>
          <a:srcRect t="18471" r="5600" b="2924"/>
          <a:stretch>
            <a:fillRect/>
          </a:stretch>
        </p:blipFill>
        <p:spPr bwMode="auto">
          <a:xfrm>
            <a:off x="3635375" y="0"/>
            <a:ext cx="5508625"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
            <a:extLst>
              <a:ext uri="{FF2B5EF4-FFF2-40B4-BE49-F238E27FC236}">
                <a16:creationId xmlns:a16="http://schemas.microsoft.com/office/drawing/2014/main" id="{9EED346C-FAB6-44D4-8944-85BB0B1DFCD2}"/>
              </a:ext>
            </a:extLst>
          </p:cNvPr>
          <p:cNvSpPr/>
          <p:nvPr userDrawn="1"/>
        </p:nvSpPr>
        <p:spPr>
          <a:xfrm>
            <a:off x="0" y="0"/>
            <a:ext cx="9158288" cy="6873875"/>
          </a:xfrm>
          <a:custGeom>
            <a:avLst/>
            <a:gdLst>
              <a:gd name="connsiteX0" fmla="*/ 3754582 w 9254836"/>
              <a:gd name="connsiteY0" fmla="*/ 6954981 h 6954981"/>
              <a:gd name="connsiteX1" fmla="*/ 9240982 w 9254836"/>
              <a:gd name="connsiteY1" fmla="*/ 1468581 h 6954981"/>
              <a:gd name="connsiteX2" fmla="*/ 9254836 w 9254836"/>
              <a:gd name="connsiteY2" fmla="*/ 27709 h 6954981"/>
              <a:gd name="connsiteX3" fmla="*/ 0 w 9254836"/>
              <a:gd name="connsiteY3" fmla="*/ 0 h 6954981"/>
              <a:gd name="connsiteX4" fmla="*/ 27709 w 9254836"/>
              <a:gd name="connsiteY4" fmla="*/ 6954981 h 6954981"/>
              <a:gd name="connsiteX5" fmla="*/ 3754582 w 9254836"/>
              <a:gd name="connsiteY5" fmla="*/ 6954981 h 6954981"/>
              <a:gd name="connsiteX0" fmla="*/ 3754582 w 9240982"/>
              <a:gd name="connsiteY0" fmla="*/ 6954981 h 6954981"/>
              <a:gd name="connsiteX1" fmla="*/ 9240982 w 9240982"/>
              <a:gd name="connsiteY1" fmla="*/ 1468581 h 6954981"/>
              <a:gd name="connsiteX2" fmla="*/ 9227127 w 9240982"/>
              <a:gd name="connsiteY2" fmla="*/ 110836 h 6954981"/>
              <a:gd name="connsiteX3" fmla="*/ 0 w 9240982"/>
              <a:gd name="connsiteY3" fmla="*/ 0 h 6954981"/>
              <a:gd name="connsiteX4" fmla="*/ 27709 w 9240982"/>
              <a:gd name="connsiteY4" fmla="*/ 6954981 h 6954981"/>
              <a:gd name="connsiteX5" fmla="*/ 3754582 w 9240982"/>
              <a:gd name="connsiteY5" fmla="*/ 6954981 h 6954981"/>
              <a:gd name="connsiteX0" fmla="*/ 3726873 w 9213273"/>
              <a:gd name="connsiteY0" fmla="*/ 6844145 h 6844145"/>
              <a:gd name="connsiteX1" fmla="*/ 9213273 w 9213273"/>
              <a:gd name="connsiteY1" fmla="*/ 1357745 h 6844145"/>
              <a:gd name="connsiteX2" fmla="*/ 9199418 w 9213273"/>
              <a:gd name="connsiteY2" fmla="*/ 0 h 6844145"/>
              <a:gd name="connsiteX3" fmla="*/ 55418 w 9213273"/>
              <a:gd name="connsiteY3" fmla="*/ 0 h 6844145"/>
              <a:gd name="connsiteX4" fmla="*/ 0 w 9213273"/>
              <a:gd name="connsiteY4" fmla="*/ 6844145 h 6844145"/>
              <a:gd name="connsiteX5" fmla="*/ 3726873 w 9213273"/>
              <a:gd name="connsiteY5" fmla="*/ 6844145 h 6844145"/>
              <a:gd name="connsiteX0" fmla="*/ 3671455 w 9157855"/>
              <a:gd name="connsiteY0" fmla="*/ 6844145 h 6844145"/>
              <a:gd name="connsiteX1" fmla="*/ 9157855 w 9157855"/>
              <a:gd name="connsiteY1" fmla="*/ 1357745 h 6844145"/>
              <a:gd name="connsiteX2" fmla="*/ 9144000 w 9157855"/>
              <a:gd name="connsiteY2" fmla="*/ 0 h 6844145"/>
              <a:gd name="connsiteX3" fmla="*/ 0 w 9157855"/>
              <a:gd name="connsiteY3" fmla="*/ 0 h 6844145"/>
              <a:gd name="connsiteX4" fmla="*/ 0 w 9157855"/>
              <a:gd name="connsiteY4" fmla="*/ 6597650 h 6844145"/>
              <a:gd name="connsiteX5" fmla="*/ 3671455 w 9157855"/>
              <a:gd name="connsiteY5" fmla="*/ 6844145 h 6844145"/>
              <a:gd name="connsiteX0" fmla="*/ 3671455 w 9157855"/>
              <a:gd name="connsiteY0" fmla="*/ 6844145 h 6858000"/>
              <a:gd name="connsiteX1" fmla="*/ 9157855 w 9157855"/>
              <a:gd name="connsiteY1" fmla="*/ 1357745 h 6858000"/>
              <a:gd name="connsiteX2" fmla="*/ 9144000 w 9157855"/>
              <a:gd name="connsiteY2" fmla="*/ 0 h 6858000"/>
              <a:gd name="connsiteX3" fmla="*/ 0 w 9157855"/>
              <a:gd name="connsiteY3" fmla="*/ 0 h 6858000"/>
              <a:gd name="connsiteX4" fmla="*/ 0 w 9157855"/>
              <a:gd name="connsiteY4" fmla="*/ 6858000 h 6858000"/>
              <a:gd name="connsiteX5" fmla="*/ 3671455 w 9157855"/>
              <a:gd name="connsiteY5" fmla="*/ 6844145 h 6858000"/>
              <a:gd name="connsiteX0" fmla="*/ 3645453 w 9157855"/>
              <a:gd name="connsiteY0" fmla="*/ 6874480 h 6874480"/>
              <a:gd name="connsiteX1" fmla="*/ 9157855 w 9157855"/>
              <a:gd name="connsiteY1" fmla="*/ 1357745 h 6874480"/>
              <a:gd name="connsiteX2" fmla="*/ 9144000 w 9157855"/>
              <a:gd name="connsiteY2" fmla="*/ 0 h 6874480"/>
              <a:gd name="connsiteX3" fmla="*/ 0 w 9157855"/>
              <a:gd name="connsiteY3" fmla="*/ 0 h 6874480"/>
              <a:gd name="connsiteX4" fmla="*/ 0 w 9157855"/>
              <a:gd name="connsiteY4" fmla="*/ 6858000 h 6874480"/>
              <a:gd name="connsiteX5" fmla="*/ 3645453 w 9157855"/>
              <a:gd name="connsiteY5" fmla="*/ 6874480 h 68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7855" h="6874480">
                <a:moveTo>
                  <a:pt x="3645453" y="6874480"/>
                </a:moveTo>
                <a:lnTo>
                  <a:pt x="9157855" y="1357745"/>
                </a:lnTo>
                <a:lnTo>
                  <a:pt x="9144000" y="0"/>
                </a:lnTo>
                <a:lnTo>
                  <a:pt x="0" y="0"/>
                </a:lnTo>
                <a:lnTo>
                  <a:pt x="0" y="6858000"/>
                </a:lnTo>
                <a:lnTo>
                  <a:pt x="3645453" y="687448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ight Triangle 5">
            <a:extLst>
              <a:ext uri="{FF2B5EF4-FFF2-40B4-BE49-F238E27FC236}">
                <a16:creationId xmlns:a16="http://schemas.microsoft.com/office/drawing/2014/main" id="{27C02E93-B89E-421E-9AEB-99EB5F5E4392}"/>
              </a:ext>
            </a:extLst>
          </p:cNvPr>
          <p:cNvSpPr/>
          <p:nvPr userDrawn="1"/>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7" name="Picture 9" descr="MU_LDN_CMYK_small.jpg">
            <a:extLst>
              <a:ext uri="{FF2B5EF4-FFF2-40B4-BE49-F238E27FC236}">
                <a16:creationId xmlns:a16="http://schemas.microsoft.com/office/drawing/2014/main" id="{4AF0B6CB-DE21-430A-981F-BB536877E9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27585" y="4591956"/>
            <a:ext cx="5904655" cy="216024"/>
          </a:xfrm>
          <a:effectLst/>
        </p:spPr>
        <p:txBody>
          <a:bodyPr>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3068638"/>
            <a:ext cx="5904655" cy="1329595"/>
          </a:xfrm>
          <a:effectLst/>
        </p:spPr>
        <p:txBody>
          <a:bodyPr>
            <a:spAutoFit/>
          </a:bodyPr>
          <a:lstStyle>
            <a:lvl1pPr algn="l">
              <a:defRPr sz="4800" b="0" cap="none" baseline="0">
                <a:solidFill>
                  <a:schemeClr val="bg1"/>
                </a:solidFill>
              </a:defRPr>
            </a:lvl1pPr>
          </a:lstStyle>
          <a:p>
            <a:r>
              <a:rPr lang="en-US" dirty="0"/>
              <a:t>Click to edit Master title style</a:t>
            </a:r>
          </a:p>
        </p:txBody>
      </p:sp>
      <p:sp>
        <p:nvSpPr>
          <p:cNvPr id="8" name="Footer Placeholder 4">
            <a:extLst>
              <a:ext uri="{FF2B5EF4-FFF2-40B4-BE49-F238E27FC236}">
                <a16:creationId xmlns:a16="http://schemas.microsoft.com/office/drawing/2014/main" id="{ACFB2692-B651-4FE6-A366-CCE963D98F33}"/>
              </a:ext>
            </a:extLst>
          </p:cNvPr>
          <p:cNvSpPr>
            <a:spLocks noGrp="1"/>
          </p:cNvSpPr>
          <p:nvPr>
            <p:ph type="ftr" sz="quarter" idx="10"/>
          </p:nvPr>
        </p:nvSpPr>
        <p:spPr/>
        <p:txBody>
          <a:bodyPr/>
          <a:lstStyle>
            <a:lvl1pPr>
              <a:defRPr>
                <a:solidFill>
                  <a:schemeClr val="bg1"/>
                </a:solidFill>
              </a:defRPr>
            </a:lvl1pPr>
          </a:lstStyle>
          <a:p>
            <a:pPr>
              <a:defRPr/>
            </a:pPr>
            <a:r>
              <a:rPr lang="en-US"/>
              <a:t>Presentation title</a:t>
            </a:r>
          </a:p>
        </p:txBody>
      </p:sp>
      <p:sp>
        <p:nvSpPr>
          <p:cNvPr id="9" name="Slide Number Placeholder 5">
            <a:extLst>
              <a:ext uri="{FF2B5EF4-FFF2-40B4-BE49-F238E27FC236}">
                <a16:creationId xmlns:a16="http://schemas.microsoft.com/office/drawing/2014/main" id="{93F7040C-5BD3-4701-ABB6-AE91F8A21FE7}"/>
              </a:ext>
            </a:extLst>
          </p:cNvPr>
          <p:cNvSpPr>
            <a:spLocks noGrp="1"/>
          </p:cNvSpPr>
          <p:nvPr>
            <p:ph type="sldNum" sz="quarter" idx="11"/>
          </p:nvPr>
        </p:nvSpPr>
        <p:spPr/>
        <p:txBody>
          <a:bodyPr/>
          <a:lstStyle>
            <a:lvl1pPr>
              <a:defRPr/>
            </a:lvl1pPr>
          </a:lstStyle>
          <a:p>
            <a:r>
              <a:rPr lang="en-US" altLang="en-US"/>
              <a:t>|</a:t>
            </a:r>
            <a:r>
              <a:rPr lang="en-US" altLang="en-US">
                <a:solidFill>
                  <a:schemeClr val="accent1"/>
                </a:solidFill>
              </a:rPr>
              <a:t>  </a:t>
            </a:r>
            <a:fld id="{57F4C615-7EF1-49EF-B2DD-7F9B47D94C61}" type="slidenum">
              <a:rPr lang="en-US" altLang="en-US">
                <a:solidFill>
                  <a:schemeClr val="bg1"/>
                </a:solidFill>
              </a:rPr>
              <a:pPr/>
              <a:t>‹#›</a:t>
            </a:fld>
            <a:endParaRPr lang="en-US" altLang="en-US">
              <a:solidFill>
                <a:schemeClr val="bg1"/>
              </a:solidFill>
            </a:endParaRPr>
          </a:p>
        </p:txBody>
      </p:sp>
    </p:spTree>
    <p:extLst>
      <p:ext uri="{BB962C8B-B14F-4D97-AF65-F5344CB8AC3E}">
        <p14:creationId xmlns:p14="http://schemas.microsoft.com/office/powerpoint/2010/main" val="306130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Image">
    <p:spTree>
      <p:nvGrpSpPr>
        <p:cNvPr id="1" name=""/>
        <p:cNvGrpSpPr/>
        <p:nvPr/>
      </p:nvGrpSpPr>
      <p:grpSpPr>
        <a:xfrm>
          <a:off x="0" y="0"/>
          <a:ext cx="0" cy="0"/>
          <a:chOff x="0" y="0"/>
          <a:chExt cx="0" cy="0"/>
        </a:xfrm>
      </p:grpSpPr>
      <p:pic>
        <p:nvPicPr>
          <p:cNvPr id="4" name="Picture 6" descr="IMG_5355.jpg">
            <a:extLst>
              <a:ext uri="{FF2B5EF4-FFF2-40B4-BE49-F238E27FC236}">
                <a16:creationId xmlns:a16="http://schemas.microsoft.com/office/drawing/2014/main" id="{4382607C-2DAC-4946-8EC2-C19EF0C9B6EA}"/>
              </a:ext>
            </a:extLst>
          </p:cNvPr>
          <p:cNvPicPr>
            <a:picLocks noChangeAspect="1"/>
          </p:cNvPicPr>
          <p:nvPr userDrawn="1"/>
        </p:nvPicPr>
        <p:blipFill>
          <a:blip r:embed="rId2">
            <a:extLst>
              <a:ext uri="{28A0092B-C50C-407E-A947-70E740481C1C}">
                <a14:useLocalDpi xmlns:a14="http://schemas.microsoft.com/office/drawing/2010/main" val="0"/>
              </a:ext>
            </a:extLst>
          </a:blip>
          <a:srcRect r="1119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7">
            <a:extLst>
              <a:ext uri="{FF2B5EF4-FFF2-40B4-BE49-F238E27FC236}">
                <a16:creationId xmlns:a16="http://schemas.microsoft.com/office/drawing/2014/main" id="{30561B23-24D4-48C0-8C70-5B4E7022A39A}"/>
              </a:ext>
            </a:extLst>
          </p:cNvPr>
          <p:cNvSpPr>
            <a:spLocks noChangeArrowheads="1"/>
          </p:cNvSpPr>
          <p:nvPr userDrawn="1"/>
        </p:nvSpPr>
        <p:spPr bwMode="auto">
          <a:xfrm flipH="1">
            <a:off x="2273300" y="-12700"/>
            <a:ext cx="6870700" cy="6870700"/>
          </a:xfrm>
          <a:prstGeom prst="rtTriangle">
            <a:avLst/>
          </a:prstGeom>
          <a:gradFill rotWithShape="1">
            <a:gsLst>
              <a:gs pos="0">
                <a:srgbClr val="FFFFFF">
                  <a:alpha val="0"/>
                </a:srgbClr>
              </a:gs>
              <a:gs pos="50000">
                <a:srgbClr val="000000">
                  <a:alpha val="12500"/>
                </a:srgbClr>
              </a:gs>
              <a:gs pos="100000">
                <a:srgbClr val="000000">
                  <a:alpha val="25000"/>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Right Triangle 5">
            <a:extLst>
              <a:ext uri="{FF2B5EF4-FFF2-40B4-BE49-F238E27FC236}">
                <a16:creationId xmlns:a16="http://schemas.microsoft.com/office/drawing/2014/main" id="{C6D6D785-8FCF-434A-9734-B42F4A523797}"/>
              </a:ext>
            </a:extLst>
          </p:cNvPr>
          <p:cNvSpPr/>
          <p:nvPr/>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7" name="Picture 9" descr="MU_LDN_CMYK_small.jpg">
            <a:extLst>
              <a:ext uri="{FF2B5EF4-FFF2-40B4-BE49-F238E27FC236}">
                <a16:creationId xmlns:a16="http://schemas.microsoft.com/office/drawing/2014/main" id="{CE79C1EF-4413-47D4-B353-9CAB6547E1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0" y="5441378"/>
            <a:ext cx="4321173" cy="886397"/>
          </a:xfrm>
          <a:effectLst>
            <a:outerShdw blurRad="50800" dist="38100" dir="2700000" algn="tl" rotWithShape="0">
              <a:schemeClr val="accent1">
                <a:alpha val="40000"/>
              </a:schemeClr>
            </a:outerShdw>
          </a:effectLst>
        </p:spPr>
        <p:txBody>
          <a:bodyPr>
            <a:noAutofit/>
          </a:bodyPr>
          <a:lstStyle>
            <a:lvl1pPr>
              <a:lnSpc>
                <a:spcPct val="85000"/>
              </a:lnSpc>
              <a:defRPr sz="60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1" y="6433239"/>
            <a:ext cx="4321172" cy="193899"/>
          </a:xfrm>
          <a:effectLst>
            <a:outerShdw blurRad="50800" dist="38100" dir="2700000" algn="tl" rotWithShape="0">
              <a:schemeClr val="tx1">
                <a:alpha val="40000"/>
              </a:schemeClr>
            </a:outerShdw>
          </a:effectLst>
        </p:spPr>
        <p:txBody>
          <a:bodyPr>
            <a:sp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0218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ivider Image">
    <p:spTree>
      <p:nvGrpSpPr>
        <p:cNvPr id="1" name=""/>
        <p:cNvGrpSpPr/>
        <p:nvPr/>
      </p:nvGrpSpPr>
      <p:grpSpPr>
        <a:xfrm>
          <a:off x="0" y="0"/>
          <a:ext cx="0" cy="0"/>
          <a:chOff x="0" y="0"/>
          <a:chExt cx="0" cy="0"/>
        </a:xfrm>
      </p:grpSpPr>
      <p:pic>
        <p:nvPicPr>
          <p:cNvPr id="4" name="Picture 7" descr="mdx_grove_building_RB_.jpg">
            <a:extLst>
              <a:ext uri="{FF2B5EF4-FFF2-40B4-BE49-F238E27FC236}">
                <a16:creationId xmlns:a16="http://schemas.microsoft.com/office/drawing/2014/main" id="{5F86FE63-9EF6-4A7D-B84A-2AE4EE7C8D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a:extLst>
              <a:ext uri="{FF2B5EF4-FFF2-40B4-BE49-F238E27FC236}">
                <a16:creationId xmlns:a16="http://schemas.microsoft.com/office/drawing/2014/main" id="{4DA2EF6F-B101-4FB7-8244-24D9CDBE2068}"/>
              </a:ext>
            </a:extLst>
          </p:cNvPr>
          <p:cNvSpPr/>
          <p:nvPr userDrawn="1"/>
        </p:nvSpPr>
        <p:spPr>
          <a:xfrm rot="5400000">
            <a:off x="-2739" y="-67833"/>
            <a:ext cx="3370363" cy="3474859"/>
          </a:xfrm>
          <a:prstGeom prst="rtTriangle">
            <a:avLst/>
          </a:prstGeom>
          <a:gradFill flip="none" rotWithShape="1">
            <a:gsLst>
              <a:gs pos="0">
                <a:schemeClr val="tx1">
                  <a:alpha val="50000"/>
                </a:schemeClr>
              </a:gs>
              <a:gs pos="100000">
                <a:schemeClr val="tx1">
                  <a:alpha val="0"/>
                </a:schemeClr>
              </a:gs>
            </a:gsLst>
            <a:path path="circle">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ight Triangle 8">
            <a:extLst>
              <a:ext uri="{FF2B5EF4-FFF2-40B4-BE49-F238E27FC236}">
                <a16:creationId xmlns:a16="http://schemas.microsoft.com/office/drawing/2014/main" id="{A0201510-384C-4880-A56A-49C86C867D3E}"/>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9998"/>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pic>
        <p:nvPicPr>
          <p:cNvPr id="7" name="Picture 9" descr="MU_LDN_spot_white_text.png">
            <a:extLst>
              <a:ext uri="{FF2B5EF4-FFF2-40B4-BE49-F238E27FC236}">
                <a16:creationId xmlns:a16="http://schemas.microsoft.com/office/drawing/2014/main" id="{E11E3E70-3C75-4D15-AE1C-8E55C996E4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62087" cy="574675"/>
          </a:xfrm>
          <a:prstGeom prst="rect">
            <a:avLst/>
          </a:prstGeom>
          <a:noFill/>
          <a:ln>
            <a:noFill/>
          </a:ln>
          <a:effectLst>
            <a:outerShdw dist="12700" dir="2700000" algn="tl" rotWithShape="0">
              <a:schemeClr val="accent1">
                <a:alpha val="39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713288" y="3645024"/>
            <a:ext cx="4179887" cy="216024"/>
          </a:xfrm>
          <a:effectLst/>
        </p:spPr>
        <p:txBody>
          <a:bodyPr>
            <a:noAutofit/>
          </a:bodyPr>
          <a:lstStyle>
            <a:lvl1pPr marL="0" indent="0">
              <a:buNone/>
              <a:defRPr sz="18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4713288" y="2708920"/>
            <a:ext cx="4179887" cy="886397"/>
          </a:xfrm>
          <a:effectLst/>
        </p:spPr>
        <p:txBody>
          <a:bodyPr>
            <a:spAutoFit/>
          </a:bodyPr>
          <a:lstStyle>
            <a:lvl1pPr algn="l">
              <a:defRPr sz="3200" b="1" cap="none" baseline="0">
                <a:solidFill>
                  <a:schemeClr val="tx2"/>
                </a:solidFill>
              </a:defRPr>
            </a:lvl1pPr>
          </a:lstStyle>
          <a:p>
            <a:r>
              <a:rPr lang="en-US" dirty="0"/>
              <a:t>Click to edit Master title style</a:t>
            </a:r>
          </a:p>
        </p:txBody>
      </p:sp>
      <p:sp>
        <p:nvSpPr>
          <p:cNvPr id="8" name="Footer Placeholder 4">
            <a:extLst>
              <a:ext uri="{FF2B5EF4-FFF2-40B4-BE49-F238E27FC236}">
                <a16:creationId xmlns:a16="http://schemas.microsoft.com/office/drawing/2014/main" id="{08B73E31-546B-44EB-8B66-ED50310EAD26}"/>
              </a:ext>
            </a:extLst>
          </p:cNvPr>
          <p:cNvSpPr>
            <a:spLocks noGrp="1"/>
          </p:cNvSpPr>
          <p:nvPr>
            <p:ph type="ftr" sz="quarter" idx="10"/>
          </p:nvPr>
        </p:nvSpPr>
        <p:spPr/>
        <p:txBody>
          <a:bodyPr/>
          <a:lstStyle>
            <a:lvl1pPr>
              <a:defRPr>
                <a:solidFill>
                  <a:schemeClr val="bg1"/>
                </a:solidFill>
              </a:defRPr>
            </a:lvl1pPr>
          </a:lstStyle>
          <a:p>
            <a:pPr>
              <a:defRPr/>
            </a:pPr>
            <a:r>
              <a:rPr lang="en-US"/>
              <a:t>Presentation title</a:t>
            </a:r>
          </a:p>
        </p:txBody>
      </p:sp>
      <p:sp>
        <p:nvSpPr>
          <p:cNvPr id="9" name="Slide Number Placeholder 5">
            <a:extLst>
              <a:ext uri="{FF2B5EF4-FFF2-40B4-BE49-F238E27FC236}">
                <a16:creationId xmlns:a16="http://schemas.microsoft.com/office/drawing/2014/main" id="{807C7CD7-A043-43C1-B9AA-6B7D7151CF57}"/>
              </a:ext>
            </a:extLst>
          </p:cNvPr>
          <p:cNvSpPr>
            <a:spLocks noGrp="1"/>
          </p:cNvSpPr>
          <p:nvPr>
            <p:ph type="sldNum" sz="quarter" idx="11"/>
          </p:nvPr>
        </p:nvSpPr>
        <p:spPr/>
        <p:txBody>
          <a:bodyPr/>
          <a:lstStyle>
            <a:lvl1pPr>
              <a:defRPr/>
            </a:lvl1pPr>
          </a:lstStyle>
          <a:p>
            <a:r>
              <a:rPr lang="en-US" altLang="en-US"/>
              <a:t>|</a:t>
            </a:r>
            <a:r>
              <a:rPr lang="en-US" altLang="en-US">
                <a:solidFill>
                  <a:srgbClr val="A3A3A3"/>
                </a:solidFill>
              </a:rPr>
              <a:t>  </a:t>
            </a:r>
            <a:fld id="{1307F723-8412-4ADE-8334-76883050233B}" type="slidenum">
              <a:rPr lang="en-US" altLang="en-US">
                <a:solidFill>
                  <a:schemeClr val="bg1"/>
                </a:solidFill>
              </a:rPr>
              <a:pPr/>
              <a:t>‹#›</a:t>
            </a:fld>
            <a:endParaRPr lang="en-US" altLang="en-US">
              <a:solidFill>
                <a:schemeClr val="bg1"/>
              </a:solidFill>
            </a:endParaRPr>
          </a:p>
        </p:txBody>
      </p:sp>
    </p:spTree>
    <p:extLst>
      <p:ext uri="{BB962C8B-B14F-4D97-AF65-F5344CB8AC3E}">
        <p14:creationId xmlns:p14="http://schemas.microsoft.com/office/powerpoint/2010/main" val="159341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Red">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28D810E7-2F35-477B-8D6E-CD595BB52E55}"/>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5" name="Right Triangle 4">
            <a:extLst>
              <a:ext uri="{FF2B5EF4-FFF2-40B4-BE49-F238E27FC236}">
                <a16:creationId xmlns:a16="http://schemas.microsoft.com/office/drawing/2014/main" id="{0C9F872D-614E-43C1-9A7F-2DF9E443787C}"/>
              </a:ext>
            </a:extLst>
          </p:cNvPr>
          <p:cNvSpPr/>
          <p:nvPr/>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6" name="Picture 8" descr="MU_LDN_CMYK_small.jpg">
            <a:extLst>
              <a:ext uri="{FF2B5EF4-FFF2-40B4-BE49-F238E27FC236}">
                <a16:creationId xmlns:a16="http://schemas.microsoft.com/office/drawing/2014/main" id="{D51DFE9E-3431-44AE-961F-BBCE2CA3D3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Triangle 9">
            <a:extLst>
              <a:ext uri="{FF2B5EF4-FFF2-40B4-BE49-F238E27FC236}">
                <a16:creationId xmlns:a16="http://schemas.microsoft.com/office/drawing/2014/main" id="{7611365F-C7E6-4EEA-8F0F-F6654B37BE1D}"/>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3000"/>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2" name="Title 1"/>
          <p:cNvSpPr>
            <a:spLocks noGrp="1"/>
          </p:cNvSpPr>
          <p:nvPr>
            <p:ph type="ctrTitle"/>
          </p:nvPr>
        </p:nvSpPr>
        <p:spPr>
          <a:xfrm>
            <a:off x="4625975" y="404664"/>
            <a:ext cx="4267198" cy="886397"/>
          </a:xfrm>
          <a:effectLst/>
        </p:spPr>
        <p:txBody>
          <a:bodyPr anchor="t">
            <a:noAutofit/>
          </a:bodyPr>
          <a:lstStyle>
            <a:lvl1pPr>
              <a:lnSpc>
                <a:spcPct val="85000"/>
              </a:lnSpc>
              <a:defRPr sz="6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625975" y="6148579"/>
            <a:ext cx="4267197" cy="664797"/>
          </a:xfrm>
          <a:effectLst/>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0704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0F2718DB-062A-4906-9BAF-7EFB8B4AE68F}"/>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5" name="Right Triangle 7">
            <a:extLst>
              <a:ext uri="{FF2B5EF4-FFF2-40B4-BE49-F238E27FC236}">
                <a16:creationId xmlns:a16="http://schemas.microsoft.com/office/drawing/2014/main" id="{8797F703-E331-41F8-A995-FAE87F808BE9}"/>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3000"/>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Right Triangle 5">
            <a:extLst>
              <a:ext uri="{FF2B5EF4-FFF2-40B4-BE49-F238E27FC236}">
                <a16:creationId xmlns:a16="http://schemas.microsoft.com/office/drawing/2014/main" id="{ED8CC4AC-41AE-4517-978E-A38EE92AC56E}"/>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Footer Placeholder 4">
            <a:extLst>
              <a:ext uri="{FF2B5EF4-FFF2-40B4-BE49-F238E27FC236}">
                <a16:creationId xmlns:a16="http://schemas.microsoft.com/office/drawing/2014/main" id="{0541FA0E-558A-4D68-BE09-56EDDDE74FCD}"/>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cxnSp>
        <p:nvCxnSpPr>
          <p:cNvPr id="8" name="Straight Connector 7">
            <a:extLst>
              <a:ext uri="{FF2B5EF4-FFF2-40B4-BE49-F238E27FC236}">
                <a16:creationId xmlns:a16="http://schemas.microsoft.com/office/drawing/2014/main" id="{C1CBBCF2-B8CF-4941-B6D4-7B62B6DBF057}"/>
              </a:ext>
            </a:extLst>
          </p:cNvPr>
          <p:cNvCxnSpPr/>
          <p:nvPr userDrawn="1"/>
        </p:nvCxnSpPr>
        <p:spPr>
          <a:xfrm>
            <a:off x="684213" y="6437313"/>
            <a:ext cx="8208962" cy="0"/>
          </a:xfrm>
          <a:prstGeom prst="line">
            <a:avLst/>
          </a:prstGeom>
          <a:ln w="63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719BC33-1FA8-47D2-9382-979AEBFA284D}"/>
              </a:ext>
            </a:extLst>
          </p:cNvPr>
          <p:cNvSpPr>
            <a:spLocks noGrp="1"/>
          </p:cNvSpPr>
          <p:nvPr>
            <p:ph type="ftr" sz="quarter" idx="10"/>
          </p:nvPr>
        </p:nvSpPr>
        <p:spPr/>
        <p:txBody>
          <a:bodyPr/>
          <a:lstStyle>
            <a:lvl1pPr>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058A7D2C-00DC-49A5-AB83-2CEFCCAEFAAF}"/>
              </a:ext>
            </a:extLst>
          </p:cNvPr>
          <p:cNvSpPr>
            <a:spLocks noGrp="1"/>
          </p:cNvSpPr>
          <p:nvPr>
            <p:ph type="sldNum" sz="quarter" idx="11"/>
          </p:nvPr>
        </p:nvSpPr>
        <p:spPr/>
        <p:txBody>
          <a:bodyPr/>
          <a:lstStyle>
            <a:lvl1pPr>
              <a:defRPr/>
            </a:lvl1pPr>
          </a:lstStyle>
          <a:p>
            <a:r>
              <a:rPr lang="en-US" altLang="en-US"/>
              <a:t>|  </a:t>
            </a:r>
            <a:fld id="{A9E2CA61-515B-41A6-8032-676C9E2464DB}" type="slidenum">
              <a:rPr lang="en-US" altLang="en-US"/>
              <a:pPr/>
              <a:t>‹#›</a:t>
            </a:fld>
            <a:endParaRPr lang="en-US" altLang="en-US"/>
          </a:p>
        </p:txBody>
      </p:sp>
    </p:spTree>
    <p:extLst>
      <p:ext uri="{BB962C8B-B14F-4D97-AF65-F5344CB8AC3E}">
        <p14:creationId xmlns:p14="http://schemas.microsoft.com/office/powerpoint/2010/main" val="266676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Red">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51A2DB6C-01A9-48AA-A664-18FF49D82BE0}"/>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5" name="Right Triangle 4">
            <a:extLst>
              <a:ext uri="{FF2B5EF4-FFF2-40B4-BE49-F238E27FC236}">
                <a16:creationId xmlns:a16="http://schemas.microsoft.com/office/drawing/2014/main" id="{F972B35B-6461-4543-A3D7-DAC039BAE20A}"/>
              </a:ext>
            </a:extLst>
          </p:cNvPr>
          <p:cNvSpPr/>
          <p:nvPr userDrawn="1"/>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6" name="Picture 8" descr="MU_LDN_CMYK_small.jpg">
            <a:extLst>
              <a:ext uri="{FF2B5EF4-FFF2-40B4-BE49-F238E27FC236}">
                <a16:creationId xmlns:a16="http://schemas.microsoft.com/office/drawing/2014/main" id="{69729AA2-E50B-4886-9C46-96BB51B34F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27585" y="4591956"/>
            <a:ext cx="5904655" cy="216024"/>
          </a:xfrm>
          <a:effectLst/>
        </p:spPr>
        <p:txBody>
          <a:bodyPr>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3068638"/>
            <a:ext cx="5904655" cy="1329595"/>
          </a:xfrm>
          <a:effectLst/>
        </p:spPr>
        <p:txBody>
          <a:bodyPr>
            <a:spAutoFit/>
          </a:bodyPr>
          <a:lstStyle>
            <a:lvl1pPr algn="l">
              <a:defRPr sz="4800" b="0" cap="none" baseline="0">
                <a:solidFill>
                  <a:schemeClr val="bg1"/>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FBC589F5-A0D5-4081-BABA-A2E184D1DA66}"/>
              </a:ext>
            </a:extLst>
          </p:cNvPr>
          <p:cNvSpPr>
            <a:spLocks noGrp="1"/>
          </p:cNvSpPr>
          <p:nvPr>
            <p:ph type="ftr" sz="quarter" idx="10"/>
          </p:nvPr>
        </p:nvSpPr>
        <p:spPr/>
        <p:txBody>
          <a:bodyPr/>
          <a:lstStyle>
            <a:lvl1pPr>
              <a:defRPr/>
            </a:lvl1pPr>
          </a:lstStyle>
          <a:p>
            <a:pPr>
              <a:defRPr/>
            </a:pPr>
            <a:r>
              <a:rPr lang="en-US"/>
              <a:t>Presentation title</a:t>
            </a:r>
          </a:p>
        </p:txBody>
      </p:sp>
      <p:sp>
        <p:nvSpPr>
          <p:cNvPr id="8" name="Slide Number Placeholder 5">
            <a:extLst>
              <a:ext uri="{FF2B5EF4-FFF2-40B4-BE49-F238E27FC236}">
                <a16:creationId xmlns:a16="http://schemas.microsoft.com/office/drawing/2014/main" id="{296DE1E7-4EE8-4EA7-B24E-259BB2858087}"/>
              </a:ext>
            </a:extLst>
          </p:cNvPr>
          <p:cNvSpPr>
            <a:spLocks noGrp="1"/>
          </p:cNvSpPr>
          <p:nvPr>
            <p:ph type="sldNum" sz="quarter" idx="11"/>
          </p:nvPr>
        </p:nvSpPr>
        <p:spPr/>
        <p:txBody>
          <a:bodyPr/>
          <a:lstStyle>
            <a:lvl1pPr>
              <a:defRPr/>
            </a:lvl1pPr>
          </a:lstStyle>
          <a:p>
            <a:r>
              <a:rPr lang="en-US" altLang="en-US"/>
              <a:t>|  </a:t>
            </a:r>
            <a:fld id="{4D9C295B-1D36-4E21-8222-96AA25226F12}" type="slidenum">
              <a:rPr lang="en-US" altLang="en-US"/>
              <a:pPr/>
              <a:t>‹#›</a:t>
            </a:fld>
            <a:endParaRPr lang="en-US" altLang="en-US"/>
          </a:p>
        </p:txBody>
      </p:sp>
    </p:spTree>
    <p:extLst>
      <p:ext uri="{BB962C8B-B14F-4D97-AF65-F5344CB8AC3E}">
        <p14:creationId xmlns:p14="http://schemas.microsoft.com/office/powerpoint/2010/main" val="1598735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ight Triangle 6">
            <a:extLst>
              <a:ext uri="{FF2B5EF4-FFF2-40B4-BE49-F238E27FC236}">
                <a16:creationId xmlns:a16="http://schemas.microsoft.com/office/drawing/2014/main" id="{552841FD-D10B-46E6-9357-16B013A3C4EF}"/>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Right Triangle 7">
            <a:extLst>
              <a:ext uri="{FF2B5EF4-FFF2-40B4-BE49-F238E27FC236}">
                <a16:creationId xmlns:a16="http://schemas.microsoft.com/office/drawing/2014/main" id="{B3B17D7B-A51A-48EB-9F7C-5D1D7217FC9B}"/>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3000"/>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7" name="Right Triangle 6">
            <a:extLst>
              <a:ext uri="{FF2B5EF4-FFF2-40B4-BE49-F238E27FC236}">
                <a16:creationId xmlns:a16="http://schemas.microsoft.com/office/drawing/2014/main" id="{584DA0F8-DB11-4934-A687-1C3A095558C1}"/>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 name="Footer Placeholder 4">
            <a:extLst>
              <a:ext uri="{FF2B5EF4-FFF2-40B4-BE49-F238E27FC236}">
                <a16:creationId xmlns:a16="http://schemas.microsoft.com/office/drawing/2014/main" id="{DCA306C7-5802-4A01-99C5-D23E92DFC79F}"/>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cxnSp>
        <p:nvCxnSpPr>
          <p:cNvPr id="9" name="Straight Connector 8">
            <a:extLst>
              <a:ext uri="{FF2B5EF4-FFF2-40B4-BE49-F238E27FC236}">
                <a16:creationId xmlns:a16="http://schemas.microsoft.com/office/drawing/2014/main" id="{6A60D8A6-FE26-47FB-9F0F-134985060391}"/>
              </a:ext>
            </a:extLst>
          </p:cNvPr>
          <p:cNvCxnSpPr/>
          <p:nvPr userDrawn="1"/>
        </p:nvCxnSpPr>
        <p:spPr>
          <a:xfrm>
            <a:off x="684213" y="6437313"/>
            <a:ext cx="8208962" cy="0"/>
          </a:xfrm>
          <a:prstGeom prst="line">
            <a:avLst/>
          </a:prstGeom>
          <a:ln w="63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4" y="1196975"/>
            <a:ext cx="3833812" cy="51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1"/>
          </p:nvPr>
        </p:nvSpPr>
        <p:spPr>
          <a:xfrm>
            <a:off x="4625975" y="1196975"/>
            <a:ext cx="4267200" cy="5111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26A70AD8-60A4-4073-BB9D-889D95EB0247}"/>
              </a:ext>
            </a:extLst>
          </p:cNvPr>
          <p:cNvSpPr>
            <a:spLocks noGrp="1"/>
          </p:cNvSpPr>
          <p:nvPr>
            <p:ph type="ftr" sz="quarter" idx="12"/>
          </p:nvPr>
        </p:nvSpPr>
        <p:spPr/>
        <p:txBody>
          <a:bodyPr/>
          <a:lstStyle>
            <a:lvl1pPr>
              <a:defRPr/>
            </a:lvl1pPr>
          </a:lstStyle>
          <a:p>
            <a:pPr>
              <a:defRPr/>
            </a:pPr>
            <a:r>
              <a:rPr lang="en-US"/>
              <a:t>Presentation title</a:t>
            </a:r>
          </a:p>
        </p:txBody>
      </p:sp>
      <p:sp>
        <p:nvSpPr>
          <p:cNvPr id="11" name="Slide Number Placeholder 5">
            <a:extLst>
              <a:ext uri="{FF2B5EF4-FFF2-40B4-BE49-F238E27FC236}">
                <a16:creationId xmlns:a16="http://schemas.microsoft.com/office/drawing/2014/main" id="{8C1ACF6D-F325-4607-898E-E683E0D7EB3C}"/>
              </a:ext>
            </a:extLst>
          </p:cNvPr>
          <p:cNvSpPr>
            <a:spLocks noGrp="1"/>
          </p:cNvSpPr>
          <p:nvPr>
            <p:ph type="sldNum" sz="quarter" idx="13"/>
          </p:nvPr>
        </p:nvSpPr>
        <p:spPr/>
        <p:txBody>
          <a:bodyPr/>
          <a:lstStyle>
            <a:lvl1pPr>
              <a:defRPr/>
            </a:lvl1pPr>
          </a:lstStyle>
          <a:p>
            <a:r>
              <a:rPr lang="en-US" altLang="en-US"/>
              <a:t>|  </a:t>
            </a:r>
            <a:fld id="{2F4E2CF6-6414-4169-8787-B9194010550F}" type="slidenum">
              <a:rPr lang="en-US" altLang="en-US"/>
              <a:pPr/>
              <a:t>‹#›</a:t>
            </a:fld>
            <a:endParaRPr lang="en-US" altLang="en-US"/>
          </a:p>
        </p:txBody>
      </p:sp>
    </p:spTree>
    <p:extLst>
      <p:ext uri="{BB962C8B-B14F-4D97-AF65-F5344CB8AC3E}">
        <p14:creationId xmlns:p14="http://schemas.microsoft.com/office/powerpoint/2010/main" val="34598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AF3FF103-2A45-4F7B-ABAD-148B96293FDB}"/>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5" name="Right Triangle 4">
            <a:extLst>
              <a:ext uri="{FF2B5EF4-FFF2-40B4-BE49-F238E27FC236}">
                <a16:creationId xmlns:a16="http://schemas.microsoft.com/office/drawing/2014/main" id="{B7308F8D-0EF2-4992-8630-1C88AB57EB52}"/>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Footer Placeholder 4">
            <a:extLst>
              <a:ext uri="{FF2B5EF4-FFF2-40B4-BE49-F238E27FC236}">
                <a16:creationId xmlns:a16="http://schemas.microsoft.com/office/drawing/2014/main" id="{004B4766-E154-4523-A136-9E256ED21DEE}"/>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 Middlesex University</a:t>
            </a:r>
          </a:p>
        </p:txBody>
      </p:sp>
      <p:cxnSp>
        <p:nvCxnSpPr>
          <p:cNvPr id="7" name="Straight Connector 6">
            <a:extLst>
              <a:ext uri="{FF2B5EF4-FFF2-40B4-BE49-F238E27FC236}">
                <a16:creationId xmlns:a16="http://schemas.microsoft.com/office/drawing/2014/main" id="{F605FA78-F71B-43B1-83C1-4BD98A0ECDEA}"/>
              </a:ext>
            </a:extLst>
          </p:cNvPr>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4212" y="1196975"/>
            <a:ext cx="8208963" cy="51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756B9ED-6C9E-489C-B432-3D53AFF52431}"/>
              </a:ext>
            </a:extLst>
          </p:cNvPr>
          <p:cNvSpPr>
            <a:spLocks noGrp="1"/>
          </p:cNvSpPr>
          <p:nvPr>
            <p:ph type="ftr" sz="quarter" idx="10"/>
          </p:nvPr>
        </p:nvSpPr>
        <p:spPr/>
        <p:txBody>
          <a:bodyPr/>
          <a:lstStyle>
            <a:lvl1pPr>
              <a:defRPr/>
            </a:lvl1pPr>
          </a:lstStyle>
          <a:p>
            <a:pPr>
              <a:defRPr/>
            </a:pPr>
            <a:r>
              <a:rPr lang="en-US"/>
              <a:t>Presentation title</a:t>
            </a:r>
          </a:p>
        </p:txBody>
      </p:sp>
      <p:sp>
        <p:nvSpPr>
          <p:cNvPr id="9" name="Slide Number Placeholder 5">
            <a:extLst>
              <a:ext uri="{FF2B5EF4-FFF2-40B4-BE49-F238E27FC236}">
                <a16:creationId xmlns:a16="http://schemas.microsoft.com/office/drawing/2014/main" id="{C4B951E3-B785-4354-8359-047C88619611}"/>
              </a:ext>
            </a:extLst>
          </p:cNvPr>
          <p:cNvSpPr>
            <a:spLocks noGrp="1"/>
          </p:cNvSpPr>
          <p:nvPr>
            <p:ph type="sldNum" sz="quarter" idx="11"/>
          </p:nvPr>
        </p:nvSpPr>
        <p:spPr/>
        <p:txBody>
          <a:bodyPr/>
          <a:lstStyle>
            <a:lvl1pPr>
              <a:defRPr/>
            </a:lvl1pPr>
          </a:lstStyle>
          <a:p>
            <a:r>
              <a:rPr lang="en-US" altLang="en-US"/>
              <a:t>| </a:t>
            </a:r>
            <a:r>
              <a:rPr lang="en-US" altLang="en-US">
                <a:solidFill>
                  <a:schemeClr val="tx1"/>
                </a:solidFill>
              </a:rPr>
              <a:t> </a:t>
            </a:r>
            <a:fld id="{DC33C939-2B69-4663-B920-D5D2794ADD02}"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720311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Right Triangle 6">
            <a:extLst>
              <a:ext uri="{FF2B5EF4-FFF2-40B4-BE49-F238E27FC236}">
                <a16:creationId xmlns:a16="http://schemas.microsoft.com/office/drawing/2014/main" id="{5C9296F1-29CF-483C-85F0-1EE605D8749F}"/>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Right Triangle 5">
            <a:extLst>
              <a:ext uri="{FF2B5EF4-FFF2-40B4-BE49-F238E27FC236}">
                <a16:creationId xmlns:a16="http://schemas.microsoft.com/office/drawing/2014/main" id="{A43E4212-DA80-462D-9C38-CE58E75B3B07}"/>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Footer Placeholder 4">
            <a:extLst>
              <a:ext uri="{FF2B5EF4-FFF2-40B4-BE49-F238E27FC236}">
                <a16:creationId xmlns:a16="http://schemas.microsoft.com/office/drawing/2014/main" id="{D02AFEA6-C53A-41C9-BA2E-75C76E7080EB}"/>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cxnSp>
        <p:nvCxnSpPr>
          <p:cNvPr id="8" name="Straight Connector 7">
            <a:extLst>
              <a:ext uri="{FF2B5EF4-FFF2-40B4-BE49-F238E27FC236}">
                <a16:creationId xmlns:a16="http://schemas.microsoft.com/office/drawing/2014/main" id="{18E83A2D-7C4D-4EDD-9E6F-702FA9722D06}"/>
              </a:ext>
            </a:extLst>
          </p:cNvPr>
          <p:cNvCxnSpPr/>
          <p:nvPr userDrawn="1"/>
        </p:nvCxnSpPr>
        <p:spPr>
          <a:xfrm>
            <a:off x="684213" y="6437313"/>
            <a:ext cx="8208962" cy="0"/>
          </a:xfrm>
          <a:prstGeom prst="line">
            <a:avLst/>
          </a:prstGeom>
          <a:ln w="63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4" y="1196975"/>
            <a:ext cx="3833812" cy="51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1"/>
          </p:nvPr>
        </p:nvSpPr>
        <p:spPr>
          <a:xfrm>
            <a:off x="4625975" y="1196975"/>
            <a:ext cx="4267200" cy="5130800"/>
          </a:xfrm>
          <a:solidFill>
            <a:schemeClr val="accent5"/>
          </a:solidFill>
          <a:ln w="1270">
            <a:solidFill>
              <a:srgbClr val="CD2A1D"/>
            </a:solidFill>
          </a:ln>
          <a:effectLst>
            <a:outerShdw blurRad="50800" dist="38100" dir="2700000" algn="tl" rotWithShape="0">
              <a:schemeClr val="accent1">
                <a:alpha val="20000"/>
              </a:schemeClr>
            </a:outerShdw>
          </a:effectLst>
        </p:spPr>
        <p:txBody>
          <a:bodyPr rtlCol="0">
            <a:normAutofit/>
          </a:bodyPr>
          <a:lstStyle/>
          <a:p>
            <a:pPr lvl="0"/>
            <a:endParaRPr lang="en-US" noProof="0"/>
          </a:p>
        </p:txBody>
      </p:sp>
      <p:sp>
        <p:nvSpPr>
          <p:cNvPr id="9" name="Footer Placeholder 4">
            <a:extLst>
              <a:ext uri="{FF2B5EF4-FFF2-40B4-BE49-F238E27FC236}">
                <a16:creationId xmlns:a16="http://schemas.microsoft.com/office/drawing/2014/main" id="{59CB5A34-D260-44BE-98A2-33B80E9A2128}"/>
              </a:ext>
            </a:extLst>
          </p:cNvPr>
          <p:cNvSpPr>
            <a:spLocks noGrp="1"/>
          </p:cNvSpPr>
          <p:nvPr>
            <p:ph type="ftr" sz="quarter" idx="12"/>
          </p:nvPr>
        </p:nvSpPr>
        <p:spPr/>
        <p:txBody>
          <a:bodyPr/>
          <a:lstStyle>
            <a:lvl1pPr>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5E7AA13A-B429-4FE4-8DC8-A3F06DCB1671}"/>
              </a:ext>
            </a:extLst>
          </p:cNvPr>
          <p:cNvSpPr>
            <a:spLocks noGrp="1"/>
          </p:cNvSpPr>
          <p:nvPr>
            <p:ph type="sldNum" sz="quarter" idx="13"/>
          </p:nvPr>
        </p:nvSpPr>
        <p:spPr/>
        <p:txBody>
          <a:bodyPr/>
          <a:lstStyle>
            <a:lvl1pPr>
              <a:defRPr/>
            </a:lvl1pPr>
          </a:lstStyle>
          <a:p>
            <a:r>
              <a:rPr lang="en-US" altLang="en-US"/>
              <a:t>|  </a:t>
            </a:r>
            <a:fld id="{9EE94086-C037-4FFC-91D9-4804D2D261CC}" type="slidenum">
              <a:rPr lang="en-US" altLang="en-US"/>
              <a:pPr/>
              <a:t>‹#›</a:t>
            </a:fld>
            <a:endParaRPr lang="en-US" altLang="en-US"/>
          </a:p>
        </p:txBody>
      </p:sp>
    </p:spTree>
    <p:extLst>
      <p:ext uri="{BB962C8B-B14F-4D97-AF65-F5344CB8AC3E}">
        <p14:creationId xmlns:p14="http://schemas.microsoft.com/office/powerpoint/2010/main" val="3247151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6" name="Right Triangle 6">
            <a:extLst>
              <a:ext uri="{FF2B5EF4-FFF2-40B4-BE49-F238E27FC236}">
                <a16:creationId xmlns:a16="http://schemas.microsoft.com/office/drawing/2014/main" id="{032D2387-61D8-4914-B114-05A167322D77}"/>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7" name="Right Triangle 6">
            <a:extLst>
              <a:ext uri="{FF2B5EF4-FFF2-40B4-BE49-F238E27FC236}">
                <a16:creationId xmlns:a16="http://schemas.microsoft.com/office/drawing/2014/main" id="{DF36980F-27BE-4D1A-9784-7AF8B2F20041}"/>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 name="Footer Placeholder 4">
            <a:extLst>
              <a:ext uri="{FF2B5EF4-FFF2-40B4-BE49-F238E27FC236}">
                <a16:creationId xmlns:a16="http://schemas.microsoft.com/office/drawing/2014/main" id="{0AAF22AA-D162-4E6D-8918-CFBEB21D3148}"/>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cxnSp>
        <p:nvCxnSpPr>
          <p:cNvPr id="9" name="Straight Connector 8">
            <a:extLst>
              <a:ext uri="{FF2B5EF4-FFF2-40B4-BE49-F238E27FC236}">
                <a16:creationId xmlns:a16="http://schemas.microsoft.com/office/drawing/2014/main" id="{AC5C8CD7-F1FE-42BD-B5F7-FB82DC6C3269}"/>
              </a:ext>
            </a:extLst>
          </p:cNvPr>
          <p:cNvCxnSpPr/>
          <p:nvPr userDrawn="1"/>
        </p:nvCxnSpPr>
        <p:spPr>
          <a:xfrm>
            <a:off x="684213" y="6437313"/>
            <a:ext cx="8208962" cy="0"/>
          </a:xfrm>
          <a:prstGeom prst="line">
            <a:avLst/>
          </a:prstGeom>
          <a:ln w="63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3" y="1196975"/>
            <a:ext cx="8208961" cy="19439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1"/>
          </p:nvPr>
        </p:nvSpPr>
        <p:spPr>
          <a:xfrm>
            <a:off x="4843174" y="3428999"/>
            <a:ext cx="4050000" cy="2898775"/>
          </a:xfrm>
          <a:solidFill>
            <a:schemeClr val="accent5"/>
          </a:solidFill>
          <a:ln w="1270">
            <a:solidFill>
              <a:srgbClr val="CD2A1D"/>
            </a:solidFill>
          </a:ln>
          <a:effectLst>
            <a:outerShdw blurRad="50800" dist="38100" dir="2700000" algn="tl" rotWithShape="0">
              <a:schemeClr val="accent1">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2" name="Picture Placeholder 11"/>
          <p:cNvSpPr>
            <a:spLocks noGrp="1"/>
          </p:cNvSpPr>
          <p:nvPr>
            <p:ph type="pic" sz="quarter" idx="12"/>
          </p:nvPr>
        </p:nvSpPr>
        <p:spPr>
          <a:xfrm>
            <a:off x="684213" y="3429000"/>
            <a:ext cx="4050000" cy="2898775"/>
          </a:xfrm>
          <a:solidFill>
            <a:schemeClr val="accent5"/>
          </a:solidFill>
          <a:ln w="1270">
            <a:solidFill>
              <a:srgbClr val="CD2A1D"/>
            </a:solidFill>
          </a:ln>
          <a:effectLst>
            <a:outerShdw blurRad="50800" dist="38100" dir="2700000" algn="tl" rotWithShape="0">
              <a:schemeClr val="accent1">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0" name="Footer Placeholder 4">
            <a:extLst>
              <a:ext uri="{FF2B5EF4-FFF2-40B4-BE49-F238E27FC236}">
                <a16:creationId xmlns:a16="http://schemas.microsoft.com/office/drawing/2014/main" id="{07F55745-8CE4-4465-9322-9D4CC28E6DC3}"/>
              </a:ext>
            </a:extLst>
          </p:cNvPr>
          <p:cNvSpPr>
            <a:spLocks noGrp="1"/>
          </p:cNvSpPr>
          <p:nvPr>
            <p:ph type="ftr" sz="quarter" idx="13"/>
          </p:nvPr>
        </p:nvSpPr>
        <p:spPr/>
        <p:txBody>
          <a:bodyPr/>
          <a:lstStyle>
            <a:lvl1pPr>
              <a:defRPr/>
            </a:lvl1pPr>
          </a:lstStyle>
          <a:p>
            <a:pPr>
              <a:defRPr/>
            </a:pPr>
            <a:r>
              <a:rPr lang="en-US"/>
              <a:t>Presentation title</a:t>
            </a:r>
          </a:p>
        </p:txBody>
      </p:sp>
      <p:sp>
        <p:nvSpPr>
          <p:cNvPr id="13" name="Slide Number Placeholder 5">
            <a:extLst>
              <a:ext uri="{FF2B5EF4-FFF2-40B4-BE49-F238E27FC236}">
                <a16:creationId xmlns:a16="http://schemas.microsoft.com/office/drawing/2014/main" id="{2CEB8DDB-0E6A-430F-8793-4611D823EE03}"/>
              </a:ext>
            </a:extLst>
          </p:cNvPr>
          <p:cNvSpPr>
            <a:spLocks noGrp="1"/>
          </p:cNvSpPr>
          <p:nvPr>
            <p:ph type="sldNum" sz="quarter" idx="14"/>
          </p:nvPr>
        </p:nvSpPr>
        <p:spPr/>
        <p:txBody>
          <a:bodyPr/>
          <a:lstStyle>
            <a:lvl1pPr>
              <a:defRPr/>
            </a:lvl1pPr>
          </a:lstStyle>
          <a:p>
            <a:r>
              <a:rPr lang="en-US" altLang="en-US"/>
              <a:t>|  </a:t>
            </a:r>
            <a:fld id="{9F9F6C4C-C98F-4518-9793-B41F63BC7567}" type="slidenum">
              <a:rPr lang="en-US" altLang="en-US"/>
              <a:pPr/>
              <a:t>‹#›</a:t>
            </a:fld>
            <a:endParaRPr lang="en-US" altLang="en-US"/>
          </a:p>
        </p:txBody>
      </p:sp>
    </p:spTree>
    <p:extLst>
      <p:ext uri="{BB962C8B-B14F-4D97-AF65-F5344CB8AC3E}">
        <p14:creationId xmlns:p14="http://schemas.microsoft.com/office/powerpoint/2010/main" val="1232935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795EFD1B-AA5B-48AB-B796-E5280828C9D3}"/>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8" name="Right Triangle 7">
            <a:extLst>
              <a:ext uri="{FF2B5EF4-FFF2-40B4-BE49-F238E27FC236}">
                <a16:creationId xmlns:a16="http://schemas.microsoft.com/office/drawing/2014/main" id="{8CEDAB90-103D-4E6F-A5BB-F69F1B44A2BF}"/>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Footer Placeholder 4">
            <a:extLst>
              <a:ext uri="{FF2B5EF4-FFF2-40B4-BE49-F238E27FC236}">
                <a16:creationId xmlns:a16="http://schemas.microsoft.com/office/drawing/2014/main" id="{604D3075-EE2F-4A0F-B98A-60A859105E1E}"/>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cxnSp>
        <p:nvCxnSpPr>
          <p:cNvPr id="10" name="Straight Connector 9">
            <a:extLst>
              <a:ext uri="{FF2B5EF4-FFF2-40B4-BE49-F238E27FC236}">
                <a16:creationId xmlns:a16="http://schemas.microsoft.com/office/drawing/2014/main" id="{3A91321F-AA47-4731-8DFB-BAD7523FC3F8}"/>
              </a:ext>
            </a:extLst>
          </p:cNvPr>
          <p:cNvCxnSpPr/>
          <p:nvPr userDrawn="1"/>
        </p:nvCxnSpPr>
        <p:spPr>
          <a:xfrm>
            <a:off x="684213" y="6437313"/>
            <a:ext cx="8208962" cy="0"/>
          </a:xfrm>
          <a:prstGeom prst="line">
            <a:avLst/>
          </a:prstGeom>
          <a:ln w="63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4" name="Picture Placeholder 10"/>
          <p:cNvSpPr>
            <a:spLocks noGrp="1"/>
          </p:cNvSpPr>
          <p:nvPr>
            <p:ph type="pic" sz="quarter" idx="13"/>
          </p:nvPr>
        </p:nvSpPr>
        <p:spPr>
          <a:xfrm>
            <a:off x="4843174" y="1196975"/>
            <a:ext cx="4050000" cy="2448049"/>
          </a:xfrm>
          <a:solidFill>
            <a:schemeClr val="accent5"/>
          </a:solidFill>
          <a:ln w="1270">
            <a:solidFill>
              <a:srgbClr val="CD2A1D"/>
            </a:solidFill>
          </a:ln>
          <a:effectLst>
            <a:outerShdw blurRad="50800" dist="38100" dir="2700000" algn="tl" rotWithShape="0">
              <a:schemeClr val="accent1">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6" name="Picture Placeholder 11"/>
          <p:cNvSpPr>
            <a:spLocks noGrp="1"/>
          </p:cNvSpPr>
          <p:nvPr>
            <p:ph type="pic" sz="quarter" idx="14"/>
          </p:nvPr>
        </p:nvSpPr>
        <p:spPr>
          <a:xfrm>
            <a:off x="684213" y="1196976"/>
            <a:ext cx="4050000" cy="2448049"/>
          </a:xfrm>
          <a:solidFill>
            <a:schemeClr val="accent5"/>
          </a:solidFill>
          <a:ln w="1270">
            <a:solidFill>
              <a:srgbClr val="CD2A1D"/>
            </a:solidFill>
          </a:ln>
          <a:effectLst>
            <a:outerShdw blurRad="50800" dist="38100" dir="2700000" algn="tl" rotWithShape="0">
              <a:schemeClr val="accent1">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7" name="Picture Placeholder 10"/>
          <p:cNvSpPr>
            <a:spLocks noGrp="1"/>
          </p:cNvSpPr>
          <p:nvPr>
            <p:ph type="pic" sz="quarter" idx="15"/>
          </p:nvPr>
        </p:nvSpPr>
        <p:spPr>
          <a:xfrm>
            <a:off x="4843174" y="3753359"/>
            <a:ext cx="4050000" cy="2448049"/>
          </a:xfrm>
          <a:solidFill>
            <a:schemeClr val="accent5"/>
          </a:solidFill>
          <a:ln w="1270">
            <a:solidFill>
              <a:srgbClr val="CD2A1D"/>
            </a:solidFill>
          </a:ln>
          <a:effectLst>
            <a:outerShdw blurRad="50800" dist="38100" dir="2700000" algn="tl" rotWithShape="0">
              <a:schemeClr val="accent1">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8" name="Picture Placeholder 11"/>
          <p:cNvSpPr>
            <a:spLocks noGrp="1"/>
          </p:cNvSpPr>
          <p:nvPr>
            <p:ph type="pic" sz="quarter" idx="16"/>
          </p:nvPr>
        </p:nvSpPr>
        <p:spPr>
          <a:xfrm>
            <a:off x="684213" y="3753360"/>
            <a:ext cx="4050000" cy="2448049"/>
          </a:xfrm>
          <a:solidFill>
            <a:schemeClr val="accent5"/>
          </a:solidFill>
          <a:ln w="1270">
            <a:solidFill>
              <a:srgbClr val="CD2A1D"/>
            </a:solidFill>
          </a:ln>
          <a:effectLst>
            <a:outerShdw blurRad="50800" dist="38100" dir="2700000" algn="tl" rotWithShape="0">
              <a:schemeClr val="accent1">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1" name="Footer Placeholder 4">
            <a:extLst>
              <a:ext uri="{FF2B5EF4-FFF2-40B4-BE49-F238E27FC236}">
                <a16:creationId xmlns:a16="http://schemas.microsoft.com/office/drawing/2014/main" id="{07660DB6-6C90-431D-B67A-0BBD83C1A896}"/>
              </a:ext>
            </a:extLst>
          </p:cNvPr>
          <p:cNvSpPr>
            <a:spLocks noGrp="1"/>
          </p:cNvSpPr>
          <p:nvPr>
            <p:ph type="ftr" sz="quarter" idx="17"/>
          </p:nvPr>
        </p:nvSpPr>
        <p:spPr/>
        <p:txBody>
          <a:bodyPr/>
          <a:lstStyle>
            <a:lvl1pPr>
              <a:defRPr/>
            </a:lvl1pPr>
          </a:lstStyle>
          <a:p>
            <a:pPr>
              <a:defRPr/>
            </a:pPr>
            <a:r>
              <a:rPr lang="en-US"/>
              <a:t>Presentation title</a:t>
            </a:r>
          </a:p>
        </p:txBody>
      </p:sp>
      <p:sp>
        <p:nvSpPr>
          <p:cNvPr id="12" name="Slide Number Placeholder 5">
            <a:extLst>
              <a:ext uri="{FF2B5EF4-FFF2-40B4-BE49-F238E27FC236}">
                <a16:creationId xmlns:a16="http://schemas.microsoft.com/office/drawing/2014/main" id="{C4354B3F-809E-4698-80BD-D25C403EF3B6}"/>
              </a:ext>
            </a:extLst>
          </p:cNvPr>
          <p:cNvSpPr>
            <a:spLocks noGrp="1"/>
          </p:cNvSpPr>
          <p:nvPr>
            <p:ph type="sldNum" sz="quarter" idx="18"/>
          </p:nvPr>
        </p:nvSpPr>
        <p:spPr/>
        <p:txBody>
          <a:bodyPr/>
          <a:lstStyle>
            <a:lvl1pPr>
              <a:defRPr/>
            </a:lvl1pPr>
          </a:lstStyle>
          <a:p>
            <a:r>
              <a:rPr lang="en-US" altLang="en-US"/>
              <a:t>|  </a:t>
            </a:r>
            <a:fld id="{3A8D7989-F3A3-40C8-BB22-DC2C4A8C0998}" type="slidenum">
              <a:rPr lang="en-US" altLang="en-US"/>
              <a:pPr/>
              <a:t>‹#›</a:t>
            </a:fld>
            <a:endParaRPr lang="en-US" altLang="en-US"/>
          </a:p>
        </p:txBody>
      </p:sp>
    </p:spTree>
    <p:extLst>
      <p:ext uri="{BB962C8B-B14F-4D97-AF65-F5344CB8AC3E}">
        <p14:creationId xmlns:p14="http://schemas.microsoft.com/office/powerpoint/2010/main" val="3222388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ight Triangle 6">
            <a:extLst>
              <a:ext uri="{FF2B5EF4-FFF2-40B4-BE49-F238E27FC236}">
                <a16:creationId xmlns:a16="http://schemas.microsoft.com/office/drawing/2014/main" id="{10E7EF73-2BDD-45F0-B5F9-9377B1893AFB}"/>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 name="Right Triangle 3">
            <a:extLst>
              <a:ext uri="{FF2B5EF4-FFF2-40B4-BE49-F238E27FC236}">
                <a16:creationId xmlns:a16="http://schemas.microsoft.com/office/drawing/2014/main" id="{59CEAC03-C285-43F8-881E-9F96178DA797}"/>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Footer Placeholder 4">
            <a:extLst>
              <a:ext uri="{FF2B5EF4-FFF2-40B4-BE49-F238E27FC236}">
                <a16:creationId xmlns:a16="http://schemas.microsoft.com/office/drawing/2014/main" id="{92EC6006-D0EC-4250-9D33-FA44E6574470}"/>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sp>
        <p:nvSpPr>
          <p:cNvPr id="2" name="Title 1"/>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15FAE68C-D3D1-421C-9DCD-05001A572E41}"/>
              </a:ext>
            </a:extLst>
          </p:cNvPr>
          <p:cNvSpPr>
            <a:spLocks noGrp="1"/>
          </p:cNvSpPr>
          <p:nvPr>
            <p:ph type="ftr" sz="quarter" idx="10"/>
          </p:nvPr>
        </p:nvSpPr>
        <p:spPr>
          <a:xfrm>
            <a:off x="4413250" y="6446838"/>
            <a:ext cx="4151313" cy="184150"/>
          </a:xfrm>
        </p:spPr>
        <p:txBody>
          <a:bodyPr/>
          <a:lstStyle>
            <a:lvl1pPr>
              <a:defRPr/>
            </a:lvl1pPr>
          </a:lstStyle>
          <a:p>
            <a:pPr>
              <a:defRPr/>
            </a:pPr>
            <a:r>
              <a:rPr lang="en-US"/>
              <a:t>Presentation title</a:t>
            </a:r>
          </a:p>
        </p:txBody>
      </p:sp>
      <p:sp>
        <p:nvSpPr>
          <p:cNvPr id="7" name="Slide Number Placeholder 5">
            <a:extLst>
              <a:ext uri="{FF2B5EF4-FFF2-40B4-BE49-F238E27FC236}">
                <a16:creationId xmlns:a16="http://schemas.microsoft.com/office/drawing/2014/main" id="{BC807A9A-C2F5-400E-9C38-40F47582FAF1}"/>
              </a:ext>
            </a:extLst>
          </p:cNvPr>
          <p:cNvSpPr>
            <a:spLocks noGrp="1"/>
          </p:cNvSpPr>
          <p:nvPr>
            <p:ph type="sldNum" sz="quarter" idx="11"/>
          </p:nvPr>
        </p:nvSpPr>
        <p:spPr/>
        <p:txBody>
          <a:bodyPr/>
          <a:lstStyle>
            <a:lvl1pPr>
              <a:defRPr/>
            </a:lvl1pPr>
          </a:lstStyle>
          <a:p>
            <a:r>
              <a:rPr lang="en-US" altLang="en-US"/>
              <a:t>|  </a:t>
            </a:r>
            <a:fld id="{C0B7CCAE-93CE-48E6-B86C-22F33229BCE4}" type="slidenum">
              <a:rPr lang="en-US" altLang="en-US"/>
              <a:pPr/>
              <a:t>‹#›</a:t>
            </a:fld>
            <a:endParaRPr lang="en-US" altLang="en-US"/>
          </a:p>
        </p:txBody>
      </p:sp>
    </p:spTree>
    <p:extLst>
      <p:ext uri="{BB962C8B-B14F-4D97-AF65-F5344CB8AC3E}">
        <p14:creationId xmlns:p14="http://schemas.microsoft.com/office/powerpoint/2010/main" val="2033770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ight Triangle 6">
            <a:extLst>
              <a:ext uri="{FF2B5EF4-FFF2-40B4-BE49-F238E27FC236}">
                <a16:creationId xmlns:a16="http://schemas.microsoft.com/office/drawing/2014/main" id="{165F6CFE-C9E9-435C-80DE-EC8F9EC1A1E8}"/>
              </a:ext>
            </a:extLst>
          </p:cNvPr>
          <p:cNvSpPr>
            <a:spLocks noChangeArrowheads="1"/>
          </p:cNvSpPr>
          <p:nvPr userDrawn="1"/>
        </p:nvSpPr>
        <p:spPr bwMode="auto">
          <a:xfrm flipH="1">
            <a:off x="3656013" y="1368425"/>
            <a:ext cx="5487987" cy="5487988"/>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3" name="Right Triangle 7">
            <a:extLst>
              <a:ext uri="{FF2B5EF4-FFF2-40B4-BE49-F238E27FC236}">
                <a16:creationId xmlns:a16="http://schemas.microsoft.com/office/drawing/2014/main" id="{C484D5C2-CB5E-4B33-A71A-0BBEE2B03202}"/>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3000"/>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 name="Right Triangle 3">
            <a:extLst>
              <a:ext uri="{FF2B5EF4-FFF2-40B4-BE49-F238E27FC236}">
                <a16:creationId xmlns:a16="http://schemas.microsoft.com/office/drawing/2014/main" id="{7D498AAB-8DAC-4B72-8420-563C6B243421}"/>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Footer Placeholder 4">
            <a:extLst>
              <a:ext uri="{FF2B5EF4-FFF2-40B4-BE49-F238E27FC236}">
                <a16:creationId xmlns:a16="http://schemas.microsoft.com/office/drawing/2014/main" id="{D621464F-4EF5-447C-B00E-6AB5A2D7E088}"/>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sp>
        <p:nvSpPr>
          <p:cNvPr id="6" name="Footer Placeholder 4">
            <a:extLst>
              <a:ext uri="{FF2B5EF4-FFF2-40B4-BE49-F238E27FC236}">
                <a16:creationId xmlns:a16="http://schemas.microsoft.com/office/drawing/2014/main" id="{76EA02D2-7F5C-4BA6-AA5B-16106A91FDD7}"/>
              </a:ext>
            </a:extLst>
          </p:cNvPr>
          <p:cNvSpPr>
            <a:spLocks noGrp="1"/>
          </p:cNvSpPr>
          <p:nvPr>
            <p:ph type="ftr" sz="quarter" idx="10"/>
          </p:nvPr>
        </p:nvSpPr>
        <p:spPr/>
        <p:txBody>
          <a:bodyPr/>
          <a:lstStyle>
            <a:lvl1pPr>
              <a:defRPr/>
            </a:lvl1pPr>
          </a:lstStyle>
          <a:p>
            <a:pPr>
              <a:defRPr/>
            </a:pPr>
            <a:r>
              <a:rPr lang="en-US"/>
              <a:t>Presentation title</a:t>
            </a:r>
          </a:p>
        </p:txBody>
      </p:sp>
      <p:sp>
        <p:nvSpPr>
          <p:cNvPr id="7" name="Slide Number Placeholder 5">
            <a:extLst>
              <a:ext uri="{FF2B5EF4-FFF2-40B4-BE49-F238E27FC236}">
                <a16:creationId xmlns:a16="http://schemas.microsoft.com/office/drawing/2014/main" id="{6A2CFDD8-B71C-4132-933C-E7F40133B043}"/>
              </a:ext>
            </a:extLst>
          </p:cNvPr>
          <p:cNvSpPr>
            <a:spLocks noGrp="1"/>
          </p:cNvSpPr>
          <p:nvPr>
            <p:ph type="sldNum" sz="quarter" idx="11"/>
          </p:nvPr>
        </p:nvSpPr>
        <p:spPr/>
        <p:txBody>
          <a:bodyPr/>
          <a:lstStyle>
            <a:lvl1pPr>
              <a:defRPr/>
            </a:lvl1pPr>
          </a:lstStyle>
          <a:p>
            <a:r>
              <a:rPr lang="en-US" altLang="en-US"/>
              <a:t>|  </a:t>
            </a:r>
            <a:fld id="{29EB7772-B28B-4592-8122-404ADC750A69}" type="slidenum">
              <a:rPr lang="en-US" altLang="en-US"/>
              <a:pPr/>
              <a:t>‹#›</a:t>
            </a:fld>
            <a:endParaRPr lang="en-US" altLang="en-US"/>
          </a:p>
        </p:txBody>
      </p:sp>
    </p:spTree>
    <p:extLst>
      <p:ext uri="{BB962C8B-B14F-4D97-AF65-F5344CB8AC3E}">
        <p14:creationId xmlns:p14="http://schemas.microsoft.com/office/powerpoint/2010/main" val="26740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ivider Option1">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83CA7A60-776C-4870-B302-628D89CEE4E4}"/>
              </a:ext>
            </a:extLst>
          </p:cNvPr>
          <p:cNvSpPr>
            <a:spLocks noChangeArrowheads="1"/>
          </p:cNvSpPr>
          <p:nvPr userDrawn="1"/>
        </p:nvSpPr>
        <p:spPr bwMode="auto">
          <a:xfrm rot="13500000" flipH="1">
            <a:off x="-2165350" y="3160713"/>
            <a:ext cx="7858125" cy="7858125"/>
          </a:xfrm>
          <a:prstGeom prst="rtTriangle">
            <a:avLst/>
          </a:prstGeom>
          <a:gradFill rotWithShape="1">
            <a:gsLst>
              <a:gs pos="0">
                <a:srgbClr val="D52B1E"/>
              </a:gs>
              <a:gs pos="100000">
                <a:srgbClr val="C4161B"/>
              </a:gs>
            </a:gsLst>
            <a:lin ang="12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5" name="Right Triangle 4">
            <a:extLst>
              <a:ext uri="{FF2B5EF4-FFF2-40B4-BE49-F238E27FC236}">
                <a16:creationId xmlns:a16="http://schemas.microsoft.com/office/drawing/2014/main" id="{CE76482D-7172-4704-A848-8A42EB50B3C0}"/>
              </a:ext>
            </a:extLst>
          </p:cNvPr>
          <p:cNvSpPr/>
          <p:nvPr userDrawn="1"/>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6" name="Picture 8" descr="MU_LDN_CMYK_small.jpg">
            <a:extLst>
              <a:ext uri="{FF2B5EF4-FFF2-40B4-BE49-F238E27FC236}">
                <a16:creationId xmlns:a16="http://schemas.microsoft.com/office/drawing/2014/main" id="{F8484946-2F79-4F62-84BC-0E691C998A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987233D0-1F90-428D-81E0-C6BFDD053637}"/>
              </a:ext>
            </a:extLst>
          </p:cNvPr>
          <p:cNvSpPr txBox="1">
            <a:spLocks/>
          </p:cNvSpPr>
          <p:nvPr userDrawn="1"/>
        </p:nvSpPr>
        <p:spPr bwMode="auto">
          <a:xfrm>
            <a:off x="839788"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sp>
        <p:nvSpPr>
          <p:cNvPr id="3" name="Text Placeholder 2"/>
          <p:cNvSpPr>
            <a:spLocks noGrp="1"/>
          </p:cNvSpPr>
          <p:nvPr>
            <p:ph type="body" idx="1"/>
          </p:nvPr>
        </p:nvSpPr>
        <p:spPr>
          <a:xfrm>
            <a:off x="827585" y="5805264"/>
            <a:ext cx="4104455" cy="216024"/>
          </a:xfrm>
          <a:effectLst/>
        </p:spPr>
        <p:txBody>
          <a:bodyPr>
            <a:no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4575553"/>
            <a:ext cx="4104455" cy="1107996"/>
          </a:xfrm>
          <a:effectLst/>
        </p:spPr>
        <p:txBody>
          <a:bodyPr>
            <a:spAutoFit/>
          </a:bodyPr>
          <a:lstStyle>
            <a:lvl1pPr algn="l">
              <a:defRPr sz="4000" b="0" cap="none" baseline="0">
                <a:solidFill>
                  <a:schemeClr val="bg1"/>
                </a:solidFill>
              </a:defRPr>
            </a:lvl1pPr>
          </a:lstStyle>
          <a:p>
            <a:r>
              <a:rPr lang="en-US" dirty="0"/>
              <a:t>Click to edit Master title style</a:t>
            </a:r>
          </a:p>
        </p:txBody>
      </p:sp>
      <p:sp>
        <p:nvSpPr>
          <p:cNvPr id="8" name="Footer Placeholder 4">
            <a:extLst>
              <a:ext uri="{FF2B5EF4-FFF2-40B4-BE49-F238E27FC236}">
                <a16:creationId xmlns:a16="http://schemas.microsoft.com/office/drawing/2014/main" id="{EA0A6CC7-7786-4106-8F6A-F245B6410B1E}"/>
              </a:ext>
            </a:extLst>
          </p:cNvPr>
          <p:cNvSpPr>
            <a:spLocks noGrp="1"/>
          </p:cNvSpPr>
          <p:nvPr>
            <p:ph type="ftr" sz="quarter" idx="10"/>
          </p:nvPr>
        </p:nvSpPr>
        <p:spPr/>
        <p:txBody>
          <a:bodyPr/>
          <a:lstStyle>
            <a:lvl1pPr>
              <a:defRPr>
                <a:solidFill>
                  <a:schemeClr val="tx1"/>
                </a:solidFill>
              </a:defRPr>
            </a:lvl1pPr>
          </a:lstStyle>
          <a:p>
            <a:pPr>
              <a:defRPr/>
            </a:pPr>
            <a:r>
              <a:rPr lang="en-US"/>
              <a:t>Presentation title</a:t>
            </a:r>
          </a:p>
        </p:txBody>
      </p:sp>
      <p:sp>
        <p:nvSpPr>
          <p:cNvPr id="9" name="Slide Number Placeholder 5">
            <a:extLst>
              <a:ext uri="{FF2B5EF4-FFF2-40B4-BE49-F238E27FC236}">
                <a16:creationId xmlns:a16="http://schemas.microsoft.com/office/drawing/2014/main" id="{3D4E9E80-35D9-4E84-9EEF-F2CC5159BDCE}"/>
              </a:ext>
            </a:extLst>
          </p:cNvPr>
          <p:cNvSpPr>
            <a:spLocks noGrp="1"/>
          </p:cNvSpPr>
          <p:nvPr>
            <p:ph type="sldNum" sz="quarter" idx="11"/>
          </p:nvPr>
        </p:nvSpPr>
        <p:spPr/>
        <p:txBody>
          <a:bodyPr/>
          <a:lstStyle>
            <a:lvl1pPr>
              <a:defRPr>
                <a:solidFill>
                  <a:schemeClr val="tx2"/>
                </a:solidFill>
              </a:defRPr>
            </a:lvl1pPr>
          </a:lstStyle>
          <a:p>
            <a:r>
              <a:rPr lang="en-US" altLang="en-US"/>
              <a:t>|</a:t>
            </a:r>
            <a:r>
              <a:rPr lang="en-US" altLang="en-US">
                <a:solidFill>
                  <a:schemeClr val="accent1"/>
                </a:solidFill>
              </a:rPr>
              <a:t>  </a:t>
            </a:r>
            <a:fld id="{1025B243-6000-4FCE-90A3-51BEA3EFE3C2}"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331294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Black">
    <p:spTree>
      <p:nvGrpSpPr>
        <p:cNvPr id="1" name=""/>
        <p:cNvGrpSpPr/>
        <p:nvPr/>
      </p:nvGrpSpPr>
      <p:grpSpPr>
        <a:xfrm>
          <a:off x="0" y="0"/>
          <a:ext cx="0" cy="0"/>
          <a:chOff x="0" y="0"/>
          <a:chExt cx="0" cy="0"/>
        </a:xfrm>
      </p:grpSpPr>
      <p:sp>
        <p:nvSpPr>
          <p:cNvPr id="4" name="Right Triangle 5">
            <a:extLst>
              <a:ext uri="{FF2B5EF4-FFF2-40B4-BE49-F238E27FC236}">
                <a16:creationId xmlns:a16="http://schemas.microsoft.com/office/drawing/2014/main" id="{178E64C1-8AF3-45F5-AFCE-5B8D87B8A371}"/>
              </a:ext>
            </a:extLst>
          </p:cNvPr>
          <p:cNvSpPr>
            <a:spLocks noChangeArrowheads="1"/>
          </p:cNvSpPr>
          <p:nvPr userDrawn="1"/>
        </p:nvSpPr>
        <p:spPr bwMode="auto">
          <a:xfrm flipH="1">
            <a:off x="3656013" y="1370013"/>
            <a:ext cx="5487987" cy="5487987"/>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5" name="Right Triangle 4">
            <a:extLst>
              <a:ext uri="{FF2B5EF4-FFF2-40B4-BE49-F238E27FC236}">
                <a16:creationId xmlns:a16="http://schemas.microsoft.com/office/drawing/2014/main" id="{B97A377D-A59E-4B26-9DFA-293F63FFE017}"/>
              </a:ext>
            </a:extLst>
          </p:cNvPr>
          <p:cNvSpPr/>
          <p:nvPr/>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6" name="Picture 9" descr="MU_LDN_CMYK_small.jpg">
            <a:extLst>
              <a:ext uri="{FF2B5EF4-FFF2-40B4-BE49-F238E27FC236}">
                <a16:creationId xmlns:a16="http://schemas.microsoft.com/office/drawing/2014/main" id="{92E35F87-4B8C-4823-8766-9FFBC9A916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25975" y="404664"/>
            <a:ext cx="4267198" cy="886397"/>
          </a:xfrm>
          <a:effectLst/>
        </p:spPr>
        <p:txBody>
          <a:bodyPr anchor="t">
            <a:noAutofit/>
          </a:bodyPr>
          <a:lstStyle>
            <a:lvl1pPr>
              <a:lnSpc>
                <a:spcPct val="85000"/>
              </a:lnSpc>
              <a:defRPr sz="6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625975" y="6148579"/>
            <a:ext cx="4267197" cy="664797"/>
          </a:xfrm>
          <a:effectLst/>
        </p:spPr>
        <p:txBody>
          <a:bodyPr>
            <a:noAutofit/>
          </a:bodyPr>
          <a:lstStyle>
            <a:lvl1pPr marL="0" indent="0" algn="l">
              <a:buNone/>
              <a:defRPr sz="1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04737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ight Triangle 5">
            <a:extLst>
              <a:ext uri="{FF2B5EF4-FFF2-40B4-BE49-F238E27FC236}">
                <a16:creationId xmlns:a16="http://schemas.microsoft.com/office/drawing/2014/main" id="{3A8EE6E8-4B22-4AF5-8C16-51635E997203}"/>
              </a:ext>
            </a:extLst>
          </p:cNvPr>
          <p:cNvSpPr>
            <a:spLocks noChangeArrowheads="1"/>
          </p:cNvSpPr>
          <p:nvPr userDrawn="1"/>
        </p:nvSpPr>
        <p:spPr bwMode="auto">
          <a:xfrm flipH="1">
            <a:off x="3656013" y="1371600"/>
            <a:ext cx="5487987" cy="5487988"/>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5" name="Footer Placeholder 4">
            <a:extLst>
              <a:ext uri="{FF2B5EF4-FFF2-40B4-BE49-F238E27FC236}">
                <a16:creationId xmlns:a16="http://schemas.microsoft.com/office/drawing/2014/main" id="{83067819-4FEE-471A-A5D5-1C3B237512FC}"/>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accent2"/>
                </a:solidFill>
              </a:rPr>
              <a:t>© Middlesex University</a:t>
            </a:r>
          </a:p>
        </p:txBody>
      </p:sp>
      <p:sp>
        <p:nvSpPr>
          <p:cNvPr id="6" name="Right Triangle 5">
            <a:extLst>
              <a:ext uri="{FF2B5EF4-FFF2-40B4-BE49-F238E27FC236}">
                <a16:creationId xmlns:a16="http://schemas.microsoft.com/office/drawing/2014/main" id="{53EA0E3B-D3B6-45B6-BDC2-D34A18B5CD18}"/>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7" name="Straight Connector 6">
            <a:extLst>
              <a:ext uri="{FF2B5EF4-FFF2-40B4-BE49-F238E27FC236}">
                <a16:creationId xmlns:a16="http://schemas.microsoft.com/office/drawing/2014/main" id="{2FF6BBB0-D78D-4A77-B057-FE337A5E2668}"/>
              </a:ext>
            </a:extLst>
          </p:cNvPr>
          <p:cNvCxnSpPr/>
          <p:nvPr userDrawn="1"/>
        </p:nvCxnSpPr>
        <p:spPr>
          <a:xfrm>
            <a:off x="684213" y="6437313"/>
            <a:ext cx="8208962" cy="0"/>
          </a:xfrm>
          <a:prstGeom prst="line">
            <a:avLst/>
          </a:prstGeom>
          <a:ln w="63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solidFill>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83D92992-E4B7-419F-8791-ECEC798B5CE9}"/>
              </a:ext>
            </a:extLst>
          </p:cNvPr>
          <p:cNvSpPr>
            <a:spLocks noGrp="1"/>
          </p:cNvSpPr>
          <p:nvPr>
            <p:ph type="ftr" sz="quarter" idx="10"/>
          </p:nvPr>
        </p:nvSpPr>
        <p:spPr/>
        <p:txBody>
          <a:bodyPr/>
          <a:lstStyle>
            <a:lvl1pPr>
              <a:defRPr/>
            </a:lvl1pPr>
          </a:lstStyle>
          <a:p>
            <a:pPr>
              <a:defRPr/>
            </a:pPr>
            <a:r>
              <a:rPr lang="en-US"/>
              <a:t>Presentation title</a:t>
            </a:r>
          </a:p>
        </p:txBody>
      </p:sp>
      <p:sp>
        <p:nvSpPr>
          <p:cNvPr id="9" name="Slide Number Placeholder 5">
            <a:extLst>
              <a:ext uri="{FF2B5EF4-FFF2-40B4-BE49-F238E27FC236}">
                <a16:creationId xmlns:a16="http://schemas.microsoft.com/office/drawing/2014/main" id="{A8B492CD-DF83-41B7-94E4-70FBDB245450}"/>
              </a:ext>
            </a:extLst>
          </p:cNvPr>
          <p:cNvSpPr>
            <a:spLocks noGrp="1"/>
          </p:cNvSpPr>
          <p:nvPr>
            <p:ph type="sldNum" sz="quarter" idx="11"/>
          </p:nvPr>
        </p:nvSpPr>
        <p:spPr/>
        <p:txBody>
          <a:bodyPr/>
          <a:lstStyle>
            <a:lvl1pPr>
              <a:defRPr/>
            </a:lvl1pPr>
          </a:lstStyle>
          <a:p>
            <a:r>
              <a:rPr lang="en-US" altLang="en-US"/>
              <a:t>|</a:t>
            </a:r>
            <a:r>
              <a:rPr lang="en-US" altLang="en-US">
                <a:solidFill>
                  <a:schemeClr val="bg1"/>
                </a:solidFill>
              </a:rPr>
              <a:t>  </a:t>
            </a:r>
            <a:fld id="{AF55988F-5216-40BB-BCB8-92F740F4A10C}" type="slidenum">
              <a:rPr lang="en-US" altLang="en-US">
                <a:solidFill>
                  <a:schemeClr val="accent2"/>
                </a:solidFill>
              </a:rPr>
              <a:pPr/>
              <a:t>‹#›</a:t>
            </a:fld>
            <a:endParaRPr lang="en-US" altLang="en-US">
              <a:solidFill>
                <a:schemeClr val="accent2"/>
              </a:solidFill>
            </a:endParaRPr>
          </a:p>
        </p:txBody>
      </p:sp>
    </p:spTree>
    <p:extLst>
      <p:ext uri="{BB962C8B-B14F-4D97-AF65-F5344CB8AC3E}">
        <p14:creationId xmlns:p14="http://schemas.microsoft.com/office/powerpoint/2010/main" val="1648811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ivider Black">
    <p:spTree>
      <p:nvGrpSpPr>
        <p:cNvPr id="1" name=""/>
        <p:cNvGrpSpPr/>
        <p:nvPr/>
      </p:nvGrpSpPr>
      <p:grpSpPr>
        <a:xfrm>
          <a:off x="0" y="0"/>
          <a:ext cx="0" cy="0"/>
          <a:chOff x="0" y="0"/>
          <a:chExt cx="0" cy="0"/>
        </a:xfrm>
      </p:grpSpPr>
      <p:sp>
        <p:nvSpPr>
          <p:cNvPr id="4" name="Right Triangle 5">
            <a:extLst>
              <a:ext uri="{FF2B5EF4-FFF2-40B4-BE49-F238E27FC236}">
                <a16:creationId xmlns:a16="http://schemas.microsoft.com/office/drawing/2014/main" id="{6047A917-CC03-40CE-BFE2-30422B068E33}"/>
              </a:ext>
            </a:extLst>
          </p:cNvPr>
          <p:cNvSpPr>
            <a:spLocks noChangeArrowheads="1"/>
          </p:cNvSpPr>
          <p:nvPr userDrawn="1"/>
        </p:nvSpPr>
        <p:spPr bwMode="auto">
          <a:xfrm flipH="1">
            <a:off x="3656013" y="1368425"/>
            <a:ext cx="5487987" cy="5487988"/>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pic>
        <p:nvPicPr>
          <p:cNvPr id="5" name="Picture 8" descr="MU_LDN_white.png">
            <a:extLst>
              <a:ext uri="{FF2B5EF4-FFF2-40B4-BE49-F238E27FC236}">
                <a16:creationId xmlns:a16="http://schemas.microsoft.com/office/drawing/2014/main" id="{0B628291-0F0E-4F6A-A876-4707D4B864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441325"/>
            <a:ext cx="1462087" cy="574675"/>
          </a:xfrm>
          <a:prstGeom prst="rect">
            <a:avLst/>
          </a:prstGeom>
          <a:noFill/>
          <a:ln>
            <a:noFill/>
          </a:ln>
          <a:effectLst>
            <a:outerShdw dist="12700" dir="2700000" algn="tl" rotWithShape="0">
              <a:schemeClr val="accent1">
                <a:alpha val="39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a:extLst>
              <a:ext uri="{FF2B5EF4-FFF2-40B4-BE49-F238E27FC236}">
                <a16:creationId xmlns:a16="http://schemas.microsoft.com/office/drawing/2014/main" id="{8123B453-9427-4FA6-BDB3-DB96352EC7D7}"/>
              </a:ext>
            </a:extLst>
          </p:cNvPr>
          <p:cNvSpPr/>
          <p:nvPr userDrawn="1"/>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7" name="Picture 10" descr="MU_LDN_CMYK_small.jpg">
            <a:extLst>
              <a:ext uri="{FF2B5EF4-FFF2-40B4-BE49-F238E27FC236}">
                <a16:creationId xmlns:a16="http://schemas.microsoft.com/office/drawing/2014/main" id="{0439C83A-67FB-4F03-85E6-F643DA3DDC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27585" y="4591956"/>
            <a:ext cx="5904655" cy="216024"/>
          </a:xfrm>
          <a:effectLst/>
        </p:spPr>
        <p:txBody>
          <a:bodyPr>
            <a:noAutofit/>
          </a:bodyPr>
          <a:lstStyle>
            <a:lvl1pPr marL="0" indent="0">
              <a:buNone/>
              <a:defRPr sz="1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3068638"/>
            <a:ext cx="5904655" cy="1329595"/>
          </a:xfrm>
          <a:effectLst/>
        </p:spPr>
        <p:txBody>
          <a:bodyPr>
            <a:spAutoFit/>
          </a:bodyPr>
          <a:lstStyle>
            <a:lvl1pPr algn="l">
              <a:defRPr sz="4800" b="0" cap="none" baseline="0">
                <a:solidFill>
                  <a:schemeClr val="bg1"/>
                </a:solidFill>
              </a:defRPr>
            </a:lvl1pPr>
          </a:lstStyle>
          <a:p>
            <a:r>
              <a:rPr lang="en-US" dirty="0"/>
              <a:t>Click to edit Master title style</a:t>
            </a:r>
          </a:p>
        </p:txBody>
      </p:sp>
      <p:sp>
        <p:nvSpPr>
          <p:cNvPr id="8" name="Footer Placeholder 4">
            <a:extLst>
              <a:ext uri="{FF2B5EF4-FFF2-40B4-BE49-F238E27FC236}">
                <a16:creationId xmlns:a16="http://schemas.microsoft.com/office/drawing/2014/main" id="{C62E00E9-C68B-4C4F-BC09-74972CAC1380}"/>
              </a:ext>
            </a:extLst>
          </p:cNvPr>
          <p:cNvSpPr>
            <a:spLocks noGrp="1"/>
          </p:cNvSpPr>
          <p:nvPr>
            <p:ph type="ftr" sz="quarter" idx="10"/>
          </p:nvPr>
        </p:nvSpPr>
        <p:spPr/>
        <p:txBody>
          <a:bodyPr/>
          <a:lstStyle>
            <a:lvl1pPr>
              <a:defRPr/>
            </a:lvl1pPr>
          </a:lstStyle>
          <a:p>
            <a:pPr>
              <a:defRPr/>
            </a:pPr>
            <a:r>
              <a:rPr lang="en-US"/>
              <a:t>Presentation title</a:t>
            </a:r>
          </a:p>
        </p:txBody>
      </p:sp>
      <p:sp>
        <p:nvSpPr>
          <p:cNvPr id="9" name="Slide Number Placeholder 5">
            <a:extLst>
              <a:ext uri="{FF2B5EF4-FFF2-40B4-BE49-F238E27FC236}">
                <a16:creationId xmlns:a16="http://schemas.microsoft.com/office/drawing/2014/main" id="{9EA87FA7-A431-4B22-8CC1-21FC9358D9C9}"/>
              </a:ext>
            </a:extLst>
          </p:cNvPr>
          <p:cNvSpPr>
            <a:spLocks noGrp="1"/>
          </p:cNvSpPr>
          <p:nvPr>
            <p:ph type="sldNum" sz="quarter" idx="11"/>
          </p:nvPr>
        </p:nvSpPr>
        <p:spPr/>
        <p:txBody>
          <a:bodyPr/>
          <a:lstStyle>
            <a:lvl1pPr>
              <a:defRPr/>
            </a:lvl1pPr>
          </a:lstStyle>
          <a:p>
            <a:r>
              <a:rPr lang="en-US" altLang="en-US"/>
              <a:t>|</a:t>
            </a:r>
            <a:r>
              <a:rPr lang="en-US" altLang="en-US">
                <a:solidFill>
                  <a:schemeClr val="bg1"/>
                </a:solidFill>
              </a:rPr>
              <a:t>  </a:t>
            </a:r>
            <a:fld id="{A073274A-9940-4F41-A309-DD9E7D1E28F2}" type="slidenum">
              <a:rPr lang="en-US" altLang="en-US">
                <a:solidFill>
                  <a:schemeClr val="accent2"/>
                </a:solidFill>
              </a:rPr>
              <a:pPr/>
              <a:t>‹#›</a:t>
            </a:fld>
            <a:endParaRPr lang="en-US" altLang="en-US">
              <a:solidFill>
                <a:schemeClr val="accent2"/>
              </a:solidFill>
            </a:endParaRPr>
          </a:p>
        </p:txBody>
      </p:sp>
    </p:spTree>
    <p:extLst>
      <p:ext uri="{BB962C8B-B14F-4D97-AF65-F5344CB8AC3E}">
        <p14:creationId xmlns:p14="http://schemas.microsoft.com/office/powerpoint/2010/main" val="1600927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ight Triangle 5">
            <a:extLst>
              <a:ext uri="{FF2B5EF4-FFF2-40B4-BE49-F238E27FC236}">
                <a16:creationId xmlns:a16="http://schemas.microsoft.com/office/drawing/2014/main" id="{669E0D3F-D3EA-4465-BB7D-212805D8BDD5}"/>
              </a:ext>
            </a:extLst>
          </p:cNvPr>
          <p:cNvSpPr>
            <a:spLocks noChangeArrowheads="1"/>
          </p:cNvSpPr>
          <p:nvPr userDrawn="1"/>
        </p:nvSpPr>
        <p:spPr bwMode="auto">
          <a:xfrm flipH="1">
            <a:off x="3656013" y="1371600"/>
            <a:ext cx="5487987" cy="5487988"/>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Footer Placeholder 4">
            <a:extLst>
              <a:ext uri="{FF2B5EF4-FFF2-40B4-BE49-F238E27FC236}">
                <a16:creationId xmlns:a16="http://schemas.microsoft.com/office/drawing/2014/main" id="{06A3236D-16C9-4944-9462-A3975A6482B0}"/>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accent2"/>
                </a:solidFill>
              </a:rPr>
              <a:t>© Middlesex University</a:t>
            </a:r>
          </a:p>
        </p:txBody>
      </p:sp>
      <p:sp>
        <p:nvSpPr>
          <p:cNvPr id="7" name="Right Triangle 6">
            <a:extLst>
              <a:ext uri="{FF2B5EF4-FFF2-40B4-BE49-F238E27FC236}">
                <a16:creationId xmlns:a16="http://schemas.microsoft.com/office/drawing/2014/main" id="{4E5EA485-AC71-4AE4-98C6-3677440CB945}"/>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8" name="Straight Connector 7">
            <a:extLst>
              <a:ext uri="{FF2B5EF4-FFF2-40B4-BE49-F238E27FC236}">
                <a16:creationId xmlns:a16="http://schemas.microsoft.com/office/drawing/2014/main" id="{E10F1613-CE29-4D49-95F8-C73D36896066}"/>
              </a:ext>
            </a:extLst>
          </p:cNvPr>
          <p:cNvCxnSpPr/>
          <p:nvPr userDrawn="1"/>
        </p:nvCxnSpPr>
        <p:spPr>
          <a:xfrm>
            <a:off x="684213" y="6437313"/>
            <a:ext cx="8208962" cy="0"/>
          </a:xfrm>
          <a:prstGeom prst="line">
            <a:avLst/>
          </a:prstGeom>
          <a:ln w="63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4" y="1196975"/>
            <a:ext cx="3833812" cy="51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1"/>
          </p:nvPr>
        </p:nvSpPr>
        <p:spPr>
          <a:xfrm>
            <a:off x="4625975" y="1196975"/>
            <a:ext cx="4267200" cy="5111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58EBD20-FE5E-4FC3-823A-D9C79F53E575}"/>
              </a:ext>
            </a:extLst>
          </p:cNvPr>
          <p:cNvSpPr>
            <a:spLocks noGrp="1"/>
          </p:cNvSpPr>
          <p:nvPr>
            <p:ph type="ftr" sz="quarter" idx="12"/>
          </p:nvPr>
        </p:nvSpPr>
        <p:spPr/>
        <p:txBody>
          <a:bodyPr/>
          <a:lstStyle>
            <a:lvl1pPr>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340ACBCA-BA2D-44C3-B6B7-1D7F2A360547}"/>
              </a:ext>
            </a:extLst>
          </p:cNvPr>
          <p:cNvSpPr>
            <a:spLocks noGrp="1"/>
          </p:cNvSpPr>
          <p:nvPr>
            <p:ph type="sldNum" sz="quarter" idx="13"/>
          </p:nvPr>
        </p:nvSpPr>
        <p:spPr/>
        <p:txBody>
          <a:bodyPr/>
          <a:lstStyle>
            <a:lvl1pPr>
              <a:defRPr/>
            </a:lvl1pPr>
          </a:lstStyle>
          <a:p>
            <a:r>
              <a:rPr lang="en-US" altLang="en-US"/>
              <a:t>|</a:t>
            </a:r>
            <a:r>
              <a:rPr lang="en-US" altLang="en-US">
                <a:solidFill>
                  <a:schemeClr val="bg1"/>
                </a:solidFill>
              </a:rPr>
              <a:t>  </a:t>
            </a:r>
            <a:fld id="{D1FD1342-E510-4A46-888F-0D5BB75973A3}" type="slidenum">
              <a:rPr lang="en-US" altLang="en-US">
                <a:solidFill>
                  <a:schemeClr val="accent2"/>
                </a:solidFill>
              </a:rPr>
              <a:pPr/>
              <a:t>‹#›</a:t>
            </a:fld>
            <a:endParaRPr lang="en-US" altLang="en-US">
              <a:solidFill>
                <a:schemeClr val="accent2"/>
              </a:solidFill>
            </a:endParaRPr>
          </a:p>
        </p:txBody>
      </p:sp>
    </p:spTree>
    <p:extLst>
      <p:ext uri="{BB962C8B-B14F-4D97-AF65-F5344CB8AC3E}">
        <p14:creationId xmlns:p14="http://schemas.microsoft.com/office/powerpoint/2010/main" val="192618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White">
    <p:bg>
      <p:bgPr>
        <a:solidFill>
          <a:schemeClr val="tx2"/>
        </a:solidFill>
        <a:effectLst/>
      </p:bgPr>
    </p:bg>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BE497548-E905-4D14-958A-5C0E6F49C5FB}"/>
              </a:ext>
            </a:extLst>
          </p:cNvPr>
          <p:cNvSpPr>
            <a:spLocks noChangeArrowheads="1"/>
          </p:cNvSpPr>
          <p:nvPr userDrawn="1"/>
        </p:nvSpPr>
        <p:spPr bwMode="auto">
          <a:xfrm flipH="1">
            <a:off x="3656013" y="1371600"/>
            <a:ext cx="5487987" cy="5487988"/>
          </a:xfrm>
          <a:prstGeom prst="rtTriangle">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pic>
        <p:nvPicPr>
          <p:cNvPr id="5" name="Picture 7" descr="MU_LDN_white.png">
            <a:extLst>
              <a:ext uri="{FF2B5EF4-FFF2-40B4-BE49-F238E27FC236}">
                <a16:creationId xmlns:a16="http://schemas.microsoft.com/office/drawing/2014/main" id="{36318D8B-0689-409E-82A6-302FA9B39D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441325"/>
            <a:ext cx="1462087" cy="574675"/>
          </a:xfrm>
          <a:prstGeom prst="rect">
            <a:avLst/>
          </a:prstGeom>
          <a:noFill/>
          <a:ln>
            <a:noFill/>
          </a:ln>
          <a:effectLst>
            <a:outerShdw dist="12700" dir="2700000" algn="tl" rotWithShape="0">
              <a:schemeClr val="accent1">
                <a:alpha val="39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a:extLst>
              <a:ext uri="{FF2B5EF4-FFF2-40B4-BE49-F238E27FC236}">
                <a16:creationId xmlns:a16="http://schemas.microsoft.com/office/drawing/2014/main" id="{12C93A9C-0036-42D6-A4BC-99408F4461B3}"/>
              </a:ext>
            </a:extLst>
          </p:cNvPr>
          <p:cNvSpPr/>
          <p:nvPr userDrawn="1"/>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7" name="Picture 9" descr="MU_LDN_CMYK_small.jpg">
            <a:extLst>
              <a:ext uri="{FF2B5EF4-FFF2-40B4-BE49-F238E27FC236}">
                <a16:creationId xmlns:a16="http://schemas.microsoft.com/office/drawing/2014/main" id="{DA288B4F-8445-4064-9BEF-FA549E2A7B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Triangle 10">
            <a:extLst>
              <a:ext uri="{FF2B5EF4-FFF2-40B4-BE49-F238E27FC236}">
                <a16:creationId xmlns:a16="http://schemas.microsoft.com/office/drawing/2014/main" id="{32265603-463A-44A7-9226-E59EAC1BDB54}"/>
              </a:ext>
            </a:extLst>
          </p:cNvPr>
          <p:cNvSpPr>
            <a:spLocks noChangeArrowheads="1"/>
          </p:cNvSpPr>
          <p:nvPr userDrawn="1"/>
        </p:nvSpPr>
        <p:spPr bwMode="auto">
          <a:xfrm flipH="1">
            <a:off x="3656013" y="1370013"/>
            <a:ext cx="5487987" cy="5487987"/>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3" name="Text Placeholder 2"/>
          <p:cNvSpPr>
            <a:spLocks noGrp="1"/>
          </p:cNvSpPr>
          <p:nvPr>
            <p:ph type="body" idx="1"/>
          </p:nvPr>
        </p:nvSpPr>
        <p:spPr>
          <a:xfrm>
            <a:off x="827585" y="4591956"/>
            <a:ext cx="5904655" cy="216024"/>
          </a:xfrm>
          <a:effectLst/>
        </p:spPr>
        <p:txBody>
          <a:bodyPr>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3068638"/>
            <a:ext cx="5904655" cy="1329595"/>
          </a:xfrm>
          <a:effectLst/>
        </p:spPr>
        <p:txBody>
          <a:bodyPr>
            <a:spAutoFit/>
          </a:bodyPr>
          <a:lstStyle>
            <a:lvl1pPr algn="l">
              <a:defRPr sz="4800" b="0" cap="none" baseline="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26AF6F91-EC86-4F7A-A3B0-1ACEF41E08D7}"/>
              </a:ext>
            </a:extLst>
          </p:cNvPr>
          <p:cNvSpPr>
            <a:spLocks noGrp="1"/>
          </p:cNvSpPr>
          <p:nvPr>
            <p:ph type="ftr" sz="quarter" idx="10"/>
          </p:nvPr>
        </p:nvSpPr>
        <p:spPr/>
        <p:txBody>
          <a:bodyPr/>
          <a:lstStyle>
            <a:lvl1pPr>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8909F3E6-E26A-4AF5-8D7D-241778A0CD3F}"/>
              </a:ext>
            </a:extLst>
          </p:cNvPr>
          <p:cNvSpPr>
            <a:spLocks noGrp="1"/>
          </p:cNvSpPr>
          <p:nvPr>
            <p:ph type="sldNum" sz="quarter" idx="11"/>
          </p:nvPr>
        </p:nvSpPr>
        <p:spPr/>
        <p:txBody>
          <a:bodyPr/>
          <a:lstStyle>
            <a:lvl1pPr>
              <a:defRPr/>
            </a:lvl1pPr>
          </a:lstStyle>
          <a:p>
            <a:r>
              <a:rPr lang="en-US" altLang="en-US"/>
              <a:t>|</a:t>
            </a:r>
            <a:r>
              <a:rPr lang="en-US" altLang="en-US">
                <a:solidFill>
                  <a:schemeClr val="accent1"/>
                </a:solidFill>
              </a:rPr>
              <a:t>  </a:t>
            </a:r>
            <a:fld id="{4F2DF418-0AB6-414D-AD4B-45446B948D76}"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1953452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Right Triangle 5">
            <a:extLst>
              <a:ext uri="{FF2B5EF4-FFF2-40B4-BE49-F238E27FC236}">
                <a16:creationId xmlns:a16="http://schemas.microsoft.com/office/drawing/2014/main" id="{4BF421FB-1244-4BA0-9257-57313D5FCFBD}"/>
              </a:ext>
            </a:extLst>
          </p:cNvPr>
          <p:cNvSpPr>
            <a:spLocks noChangeArrowheads="1"/>
          </p:cNvSpPr>
          <p:nvPr userDrawn="1"/>
        </p:nvSpPr>
        <p:spPr bwMode="auto">
          <a:xfrm flipH="1">
            <a:off x="3656013" y="1368425"/>
            <a:ext cx="5487987" cy="5487988"/>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Footer Placeholder 4">
            <a:extLst>
              <a:ext uri="{FF2B5EF4-FFF2-40B4-BE49-F238E27FC236}">
                <a16:creationId xmlns:a16="http://schemas.microsoft.com/office/drawing/2014/main" id="{0090297C-8FB6-4C41-A489-B975E14DDA8F}"/>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accent2"/>
                </a:solidFill>
              </a:rPr>
              <a:t>© Middlesex University</a:t>
            </a:r>
          </a:p>
        </p:txBody>
      </p:sp>
      <p:sp>
        <p:nvSpPr>
          <p:cNvPr id="7" name="Right Triangle 6">
            <a:extLst>
              <a:ext uri="{FF2B5EF4-FFF2-40B4-BE49-F238E27FC236}">
                <a16:creationId xmlns:a16="http://schemas.microsoft.com/office/drawing/2014/main" id="{31A22722-4B8C-490B-AA19-49FBFC206996}"/>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8" name="Straight Connector 7">
            <a:extLst>
              <a:ext uri="{FF2B5EF4-FFF2-40B4-BE49-F238E27FC236}">
                <a16:creationId xmlns:a16="http://schemas.microsoft.com/office/drawing/2014/main" id="{46BE7965-EC1A-4BD0-A4C0-AA2C6D1310BB}"/>
              </a:ext>
            </a:extLst>
          </p:cNvPr>
          <p:cNvCxnSpPr/>
          <p:nvPr userDrawn="1"/>
        </p:nvCxnSpPr>
        <p:spPr>
          <a:xfrm>
            <a:off x="684213" y="6437313"/>
            <a:ext cx="8208962" cy="0"/>
          </a:xfrm>
          <a:prstGeom prst="line">
            <a:avLst/>
          </a:prstGeom>
          <a:ln w="63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4" y="1196975"/>
            <a:ext cx="3833812" cy="51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1"/>
          </p:nvPr>
        </p:nvSpPr>
        <p:spPr>
          <a:xfrm>
            <a:off x="4625975" y="1196975"/>
            <a:ext cx="4267200" cy="5130800"/>
          </a:xfrm>
          <a:solidFill>
            <a:schemeClr val="accent1"/>
          </a:solidFill>
          <a:ln w="1270">
            <a:solidFill>
              <a:schemeClr val="accent1">
                <a:lumMod val="85000"/>
                <a:lumOff val="15000"/>
              </a:schemeClr>
            </a:solidFill>
          </a:ln>
          <a:effectLst>
            <a:outerShdw blurRad="50800" dist="38100" dir="2700000" algn="tl" rotWithShape="0">
              <a:schemeClr val="accent1">
                <a:lumMod val="50000"/>
                <a:lumOff val="50000"/>
                <a:alpha val="20000"/>
              </a:schemeClr>
            </a:outerShdw>
          </a:effectLst>
        </p:spPr>
        <p:txBody>
          <a:bodyPr rtlCol="0">
            <a:normAutofit/>
          </a:bodyPr>
          <a:lstStyle/>
          <a:p>
            <a:pPr lvl="0"/>
            <a:endParaRPr lang="en-US" noProof="0"/>
          </a:p>
        </p:txBody>
      </p:sp>
      <p:sp>
        <p:nvSpPr>
          <p:cNvPr id="9" name="Footer Placeholder 4">
            <a:extLst>
              <a:ext uri="{FF2B5EF4-FFF2-40B4-BE49-F238E27FC236}">
                <a16:creationId xmlns:a16="http://schemas.microsoft.com/office/drawing/2014/main" id="{8C9DCFA7-4076-4486-BB17-FBC589779D34}"/>
              </a:ext>
            </a:extLst>
          </p:cNvPr>
          <p:cNvSpPr>
            <a:spLocks noGrp="1"/>
          </p:cNvSpPr>
          <p:nvPr>
            <p:ph type="ftr" sz="quarter" idx="12"/>
          </p:nvPr>
        </p:nvSpPr>
        <p:spPr/>
        <p:txBody>
          <a:bodyPr/>
          <a:lstStyle>
            <a:lvl1pPr>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6B43226D-439F-4627-8DFA-3888E08D65F0}"/>
              </a:ext>
            </a:extLst>
          </p:cNvPr>
          <p:cNvSpPr>
            <a:spLocks noGrp="1"/>
          </p:cNvSpPr>
          <p:nvPr>
            <p:ph type="sldNum" sz="quarter" idx="13"/>
          </p:nvPr>
        </p:nvSpPr>
        <p:spPr/>
        <p:txBody>
          <a:bodyPr/>
          <a:lstStyle>
            <a:lvl1pPr>
              <a:defRPr/>
            </a:lvl1pPr>
          </a:lstStyle>
          <a:p>
            <a:r>
              <a:rPr lang="en-US" altLang="en-US"/>
              <a:t>|</a:t>
            </a:r>
            <a:r>
              <a:rPr lang="en-US" altLang="en-US">
                <a:solidFill>
                  <a:schemeClr val="bg1"/>
                </a:solidFill>
              </a:rPr>
              <a:t>  </a:t>
            </a:r>
            <a:fld id="{3E3779C2-6269-408B-B22F-55A183F1E70D}" type="slidenum">
              <a:rPr lang="en-US" altLang="en-US">
                <a:solidFill>
                  <a:schemeClr val="accent2"/>
                </a:solidFill>
              </a:rPr>
              <a:pPr/>
              <a:t>‹#›</a:t>
            </a:fld>
            <a:endParaRPr lang="en-US" altLang="en-US">
              <a:solidFill>
                <a:schemeClr val="accent2"/>
              </a:solidFill>
            </a:endParaRPr>
          </a:p>
        </p:txBody>
      </p:sp>
    </p:spTree>
    <p:extLst>
      <p:ext uri="{BB962C8B-B14F-4D97-AF65-F5344CB8AC3E}">
        <p14:creationId xmlns:p14="http://schemas.microsoft.com/office/powerpoint/2010/main" val="1901790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8DAFCDD0-0C18-44B5-A027-115248DA2842}"/>
              </a:ext>
            </a:extLst>
          </p:cNvPr>
          <p:cNvSpPr>
            <a:spLocks noChangeArrowheads="1"/>
          </p:cNvSpPr>
          <p:nvPr userDrawn="1"/>
        </p:nvSpPr>
        <p:spPr bwMode="auto">
          <a:xfrm flipH="1">
            <a:off x="3656013" y="1368425"/>
            <a:ext cx="5487987" cy="5487988"/>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7" name="Footer Placeholder 4">
            <a:extLst>
              <a:ext uri="{FF2B5EF4-FFF2-40B4-BE49-F238E27FC236}">
                <a16:creationId xmlns:a16="http://schemas.microsoft.com/office/drawing/2014/main" id="{EBB6F7E3-2EFB-4AFE-A8CE-D9241442062A}"/>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accent2"/>
                </a:solidFill>
              </a:rPr>
              <a:t>© Middlesex University</a:t>
            </a:r>
          </a:p>
        </p:txBody>
      </p:sp>
      <p:sp>
        <p:nvSpPr>
          <p:cNvPr id="8" name="Right Triangle 7">
            <a:extLst>
              <a:ext uri="{FF2B5EF4-FFF2-40B4-BE49-F238E27FC236}">
                <a16:creationId xmlns:a16="http://schemas.microsoft.com/office/drawing/2014/main" id="{FE9C746C-F9CB-4C98-AAFE-B3C425557DF7}"/>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9" name="Straight Connector 8">
            <a:extLst>
              <a:ext uri="{FF2B5EF4-FFF2-40B4-BE49-F238E27FC236}">
                <a16:creationId xmlns:a16="http://schemas.microsoft.com/office/drawing/2014/main" id="{8F5E6A3A-88B2-4E58-AF55-652FFCC769C2}"/>
              </a:ext>
            </a:extLst>
          </p:cNvPr>
          <p:cNvCxnSpPr/>
          <p:nvPr userDrawn="1"/>
        </p:nvCxnSpPr>
        <p:spPr>
          <a:xfrm>
            <a:off x="684213" y="6437313"/>
            <a:ext cx="8208962" cy="0"/>
          </a:xfrm>
          <a:prstGeom prst="line">
            <a:avLst/>
          </a:prstGeom>
          <a:ln w="63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3" y="1196975"/>
            <a:ext cx="8208961" cy="19439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1"/>
          </p:nvPr>
        </p:nvSpPr>
        <p:spPr>
          <a:xfrm>
            <a:off x="4843174" y="3428999"/>
            <a:ext cx="4050000" cy="2898775"/>
          </a:xfrm>
          <a:solidFill>
            <a:schemeClr val="accent1"/>
          </a:solidFill>
          <a:ln w="1270">
            <a:solidFill>
              <a:schemeClr val="accent1">
                <a:lumMod val="85000"/>
                <a:lumOff val="15000"/>
              </a:schemeClr>
            </a:solidFill>
          </a:ln>
          <a:effectLst>
            <a:outerShdw blurRad="50800" dist="38100" dir="2700000" algn="tl" rotWithShape="0">
              <a:schemeClr val="accent1">
                <a:lumMod val="50000"/>
                <a:lumOff val="50000"/>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2" name="Picture Placeholder 11"/>
          <p:cNvSpPr>
            <a:spLocks noGrp="1"/>
          </p:cNvSpPr>
          <p:nvPr>
            <p:ph type="pic" sz="quarter" idx="12"/>
          </p:nvPr>
        </p:nvSpPr>
        <p:spPr>
          <a:xfrm>
            <a:off x="684213" y="3429000"/>
            <a:ext cx="4050000" cy="2898775"/>
          </a:xfrm>
          <a:solidFill>
            <a:schemeClr val="accent1"/>
          </a:solidFill>
          <a:ln w="1270">
            <a:solidFill>
              <a:schemeClr val="accent1">
                <a:lumMod val="85000"/>
                <a:lumOff val="15000"/>
              </a:schemeClr>
            </a:solidFill>
          </a:ln>
          <a:effectLst>
            <a:outerShdw blurRad="50800" dist="38100" dir="2700000" algn="tl" rotWithShape="0">
              <a:schemeClr val="accent1">
                <a:lumMod val="50000"/>
                <a:lumOff val="50000"/>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0" name="Footer Placeholder 4">
            <a:extLst>
              <a:ext uri="{FF2B5EF4-FFF2-40B4-BE49-F238E27FC236}">
                <a16:creationId xmlns:a16="http://schemas.microsoft.com/office/drawing/2014/main" id="{6CD0E504-06E9-4CBF-822D-3B011B9997F6}"/>
              </a:ext>
            </a:extLst>
          </p:cNvPr>
          <p:cNvSpPr>
            <a:spLocks noGrp="1"/>
          </p:cNvSpPr>
          <p:nvPr>
            <p:ph type="ftr" sz="quarter" idx="13"/>
          </p:nvPr>
        </p:nvSpPr>
        <p:spPr/>
        <p:txBody>
          <a:bodyPr/>
          <a:lstStyle>
            <a:lvl1pPr>
              <a:defRPr/>
            </a:lvl1pPr>
          </a:lstStyle>
          <a:p>
            <a:pPr>
              <a:defRPr/>
            </a:pPr>
            <a:r>
              <a:rPr lang="en-US"/>
              <a:t>Presentation title</a:t>
            </a:r>
          </a:p>
        </p:txBody>
      </p:sp>
      <p:sp>
        <p:nvSpPr>
          <p:cNvPr id="13" name="Slide Number Placeholder 5">
            <a:extLst>
              <a:ext uri="{FF2B5EF4-FFF2-40B4-BE49-F238E27FC236}">
                <a16:creationId xmlns:a16="http://schemas.microsoft.com/office/drawing/2014/main" id="{FB37C1EC-F90F-4EAC-93CF-6FA0B879EC2E}"/>
              </a:ext>
            </a:extLst>
          </p:cNvPr>
          <p:cNvSpPr>
            <a:spLocks noGrp="1"/>
          </p:cNvSpPr>
          <p:nvPr>
            <p:ph type="sldNum" sz="quarter" idx="14"/>
          </p:nvPr>
        </p:nvSpPr>
        <p:spPr/>
        <p:txBody>
          <a:bodyPr/>
          <a:lstStyle>
            <a:lvl1pPr>
              <a:defRPr/>
            </a:lvl1pPr>
          </a:lstStyle>
          <a:p>
            <a:r>
              <a:rPr lang="en-US" altLang="en-US"/>
              <a:t>|</a:t>
            </a:r>
            <a:r>
              <a:rPr lang="en-US" altLang="en-US">
                <a:solidFill>
                  <a:schemeClr val="bg1"/>
                </a:solidFill>
              </a:rPr>
              <a:t>  </a:t>
            </a:r>
            <a:fld id="{A67FC4E0-B04D-44E0-ADE0-E38287DED527}" type="slidenum">
              <a:rPr lang="en-US" altLang="en-US">
                <a:solidFill>
                  <a:schemeClr val="accent2"/>
                </a:solidFill>
              </a:rPr>
              <a:pPr/>
              <a:t>‹#›</a:t>
            </a:fld>
            <a:endParaRPr lang="en-US" altLang="en-US">
              <a:solidFill>
                <a:schemeClr val="accent2"/>
              </a:solidFill>
            </a:endParaRPr>
          </a:p>
        </p:txBody>
      </p:sp>
    </p:spTree>
    <p:extLst>
      <p:ext uri="{BB962C8B-B14F-4D97-AF65-F5344CB8AC3E}">
        <p14:creationId xmlns:p14="http://schemas.microsoft.com/office/powerpoint/2010/main" val="2951242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7" name="Right Triangle 5">
            <a:extLst>
              <a:ext uri="{FF2B5EF4-FFF2-40B4-BE49-F238E27FC236}">
                <a16:creationId xmlns:a16="http://schemas.microsoft.com/office/drawing/2014/main" id="{7392E55E-85FB-429B-B3E6-02285BC3CB78}"/>
              </a:ext>
            </a:extLst>
          </p:cNvPr>
          <p:cNvSpPr>
            <a:spLocks noChangeArrowheads="1"/>
          </p:cNvSpPr>
          <p:nvPr userDrawn="1"/>
        </p:nvSpPr>
        <p:spPr bwMode="auto">
          <a:xfrm flipH="1">
            <a:off x="3656013" y="1368425"/>
            <a:ext cx="5487987" cy="5487988"/>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8" name="Footer Placeholder 4">
            <a:extLst>
              <a:ext uri="{FF2B5EF4-FFF2-40B4-BE49-F238E27FC236}">
                <a16:creationId xmlns:a16="http://schemas.microsoft.com/office/drawing/2014/main" id="{B3F47376-15D3-49A3-B89A-8C3ACCC27196}"/>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accent2"/>
                </a:solidFill>
              </a:rPr>
              <a:t>© Middlesex University</a:t>
            </a:r>
          </a:p>
        </p:txBody>
      </p:sp>
      <p:sp>
        <p:nvSpPr>
          <p:cNvPr id="9" name="Right Triangle 8">
            <a:extLst>
              <a:ext uri="{FF2B5EF4-FFF2-40B4-BE49-F238E27FC236}">
                <a16:creationId xmlns:a16="http://schemas.microsoft.com/office/drawing/2014/main" id="{152FC6E5-7595-4577-886C-FD5698743CFD}"/>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10" name="Straight Connector 9">
            <a:extLst>
              <a:ext uri="{FF2B5EF4-FFF2-40B4-BE49-F238E27FC236}">
                <a16:creationId xmlns:a16="http://schemas.microsoft.com/office/drawing/2014/main" id="{37473395-5245-4D49-9C49-10C4C0B4F7F4}"/>
              </a:ext>
            </a:extLst>
          </p:cNvPr>
          <p:cNvCxnSpPr/>
          <p:nvPr userDrawn="1"/>
        </p:nvCxnSpPr>
        <p:spPr>
          <a:xfrm>
            <a:off x="684213" y="6437313"/>
            <a:ext cx="8208962" cy="0"/>
          </a:xfrm>
          <a:prstGeom prst="line">
            <a:avLst/>
          </a:prstGeom>
          <a:ln w="63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4" name="Picture Placeholder 10"/>
          <p:cNvSpPr>
            <a:spLocks noGrp="1"/>
          </p:cNvSpPr>
          <p:nvPr>
            <p:ph type="pic" sz="quarter" idx="13"/>
          </p:nvPr>
        </p:nvSpPr>
        <p:spPr>
          <a:xfrm>
            <a:off x="4843174" y="1196975"/>
            <a:ext cx="4050000" cy="2448049"/>
          </a:xfrm>
          <a:solidFill>
            <a:schemeClr val="accent1"/>
          </a:solidFill>
          <a:ln w="1270">
            <a:solidFill>
              <a:schemeClr val="accent1">
                <a:lumMod val="85000"/>
                <a:lumOff val="15000"/>
              </a:schemeClr>
            </a:solidFill>
          </a:ln>
          <a:effectLst>
            <a:outerShdw blurRad="50800" dist="38100" dir="2700000" algn="tl" rotWithShape="0">
              <a:schemeClr val="accent1">
                <a:lumMod val="50000"/>
                <a:lumOff val="50000"/>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6" name="Picture Placeholder 11"/>
          <p:cNvSpPr>
            <a:spLocks noGrp="1"/>
          </p:cNvSpPr>
          <p:nvPr>
            <p:ph type="pic" sz="quarter" idx="14"/>
          </p:nvPr>
        </p:nvSpPr>
        <p:spPr>
          <a:xfrm>
            <a:off x="684213" y="1196976"/>
            <a:ext cx="4050000" cy="2448049"/>
          </a:xfrm>
          <a:solidFill>
            <a:schemeClr val="accent1"/>
          </a:solidFill>
          <a:ln w="1270">
            <a:solidFill>
              <a:schemeClr val="accent1">
                <a:lumMod val="85000"/>
                <a:lumOff val="15000"/>
              </a:schemeClr>
            </a:solidFill>
          </a:ln>
          <a:effectLst>
            <a:outerShdw blurRad="50800" dist="38100" dir="2700000" algn="tl" rotWithShape="0">
              <a:schemeClr val="accent1">
                <a:lumMod val="50000"/>
                <a:lumOff val="50000"/>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7" name="Picture Placeholder 10"/>
          <p:cNvSpPr>
            <a:spLocks noGrp="1"/>
          </p:cNvSpPr>
          <p:nvPr>
            <p:ph type="pic" sz="quarter" idx="15"/>
          </p:nvPr>
        </p:nvSpPr>
        <p:spPr>
          <a:xfrm>
            <a:off x="4843174" y="3753359"/>
            <a:ext cx="4050000" cy="2448049"/>
          </a:xfrm>
          <a:solidFill>
            <a:schemeClr val="accent1"/>
          </a:solidFill>
          <a:ln w="1270">
            <a:solidFill>
              <a:schemeClr val="accent1">
                <a:lumMod val="85000"/>
                <a:lumOff val="15000"/>
              </a:schemeClr>
            </a:solidFill>
          </a:ln>
          <a:effectLst>
            <a:outerShdw blurRad="50800" dist="38100" dir="2700000" algn="tl" rotWithShape="0">
              <a:schemeClr val="accent1">
                <a:lumMod val="50000"/>
                <a:lumOff val="50000"/>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8" name="Picture Placeholder 11"/>
          <p:cNvSpPr>
            <a:spLocks noGrp="1"/>
          </p:cNvSpPr>
          <p:nvPr>
            <p:ph type="pic" sz="quarter" idx="16"/>
          </p:nvPr>
        </p:nvSpPr>
        <p:spPr>
          <a:xfrm>
            <a:off x="684213" y="3753360"/>
            <a:ext cx="4050000" cy="2448049"/>
          </a:xfrm>
          <a:solidFill>
            <a:schemeClr val="accent1"/>
          </a:solidFill>
          <a:ln w="1270">
            <a:solidFill>
              <a:schemeClr val="accent1">
                <a:lumMod val="85000"/>
                <a:lumOff val="15000"/>
              </a:schemeClr>
            </a:solidFill>
          </a:ln>
          <a:effectLst>
            <a:outerShdw blurRad="50800" dist="38100" dir="2700000" algn="tl" rotWithShape="0">
              <a:schemeClr val="accent1">
                <a:lumMod val="50000"/>
                <a:lumOff val="50000"/>
                <a:alpha val="2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bg1"/>
                </a:solidFill>
                <a:latin typeface="+mn-lt"/>
                <a:ea typeface="+mn-ea"/>
                <a:cs typeface="+mn-cs"/>
              </a:defRPr>
            </a:lvl1pPr>
          </a:lstStyle>
          <a:p>
            <a:pPr lvl="0"/>
            <a:endParaRPr lang="en-US" noProof="0"/>
          </a:p>
        </p:txBody>
      </p:sp>
      <p:sp>
        <p:nvSpPr>
          <p:cNvPr id="11" name="Footer Placeholder 4">
            <a:extLst>
              <a:ext uri="{FF2B5EF4-FFF2-40B4-BE49-F238E27FC236}">
                <a16:creationId xmlns:a16="http://schemas.microsoft.com/office/drawing/2014/main" id="{0922BB63-88C5-4839-9FC7-117995FCB92D}"/>
              </a:ext>
            </a:extLst>
          </p:cNvPr>
          <p:cNvSpPr>
            <a:spLocks noGrp="1"/>
          </p:cNvSpPr>
          <p:nvPr>
            <p:ph type="ftr" sz="quarter" idx="17"/>
          </p:nvPr>
        </p:nvSpPr>
        <p:spPr/>
        <p:txBody>
          <a:bodyPr/>
          <a:lstStyle>
            <a:lvl1pPr>
              <a:defRPr/>
            </a:lvl1pPr>
          </a:lstStyle>
          <a:p>
            <a:pPr>
              <a:defRPr/>
            </a:pPr>
            <a:r>
              <a:rPr lang="en-US"/>
              <a:t>Presentation title</a:t>
            </a:r>
          </a:p>
        </p:txBody>
      </p:sp>
      <p:sp>
        <p:nvSpPr>
          <p:cNvPr id="12" name="Slide Number Placeholder 5">
            <a:extLst>
              <a:ext uri="{FF2B5EF4-FFF2-40B4-BE49-F238E27FC236}">
                <a16:creationId xmlns:a16="http://schemas.microsoft.com/office/drawing/2014/main" id="{ED0253AB-6BDD-4E68-9652-8B51BCC82EDD}"/>
              </a:ext>
            </a:extLst>
          </p:cNvPr>
          <p:cNvSpPr>
            <a:spLocks noGrp="1"/>
          </p:cNvSpPr>
          <p:nvPr>
            <p:ph type="sldNum" sz="quarter" idx="18"/>
          </p:nvPr>
        </p:nvSpPr>
        <p:spPr/>
        <p:txBody>
          <a:bodyPr/>
          <a:lstStyle>
            <a:lvl1pPr>
              <a:defRPr/>
            </a:lvl1pPr>
          </a:lstStyle>
          <a:p>
            <a:r>
              <a:rPr lang="en-US" altLang="en-US"/>
              <a:t>|</a:t>
            </a:r>
            <a:r>
              <a:rPr lang="en-US" altLang="en-US">
                <a:solidFill>
                  <a:schemeClr val="bg1"/>
                </a:solidFill>
              </a:rPr>
              <a:t>  </a:t>
            </a:r>
            <a:fld id="{2C1F7328-5942-46BE-A2A8-19C7C705648C}" type="slidenum">
              <a:rPr lang="en-US" altLang="en-US">
                <a:solidFill>
                  <a:schemeClr val="accent2"/>
                </a:solidFill>
              </a:rPr>
              <a:pPr/>
              <a:t>‹#›</a:t>
            </a:fld>
            <a:endParaRPr lang="en-US" altLang="en-US">
              <a:solidFill>
                <a:schemeClr val="accent2"/>
              </a:solidFill>
            </a:endParaRPr>
          </a:p>
        </p:txBody>
      </p:sp>
    </p:spTree>
    <p:extLst>
      <p:ext uri="{BB962C8B-B14F-4D97-AF65-F5344CB8AC3E}">
        <p14:creationId xmlns:p14="http://schemas.microsoft.com/office/powerpoint/2010/main" val="2737341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ight Triangle 5">
            <a:extLst>
              <a:ext uri="{FF2B5EF4-FFF2-40B4-BE49-F238E27FC236}">
                <a16:creationId xmlns:a16="http://schemas.microsoft.com/office/drawing/2014/main" id="{A204464C-6874-4205-9BF8-4071DAA8FB0B}"/>
              </a:ext>
            </a:extLst>
          </p:cNvPr>
          <p:cNvSpPr>
            <a:spLocks noChangeArrowheads="1"/>
          </p:cNvSpPr>
          <p:nvPr userDrawn="1"/>
        </p:nvSpPr>
        <p:spPr bwMode="auto">
          <a:xfrm flipH="1">
            <a:off x="3656013" y="1368425"/>
            <a:ext cx="5487987" cy="5487988"/>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 name="Footer Placeholder 4">
            <a:extLst>
              <a:ext uri="{FF2B5EF4-FFF2-40B4-BE49-F238E27FC236}">
                <a16:creationId xmlns:a16="http://schemas.microsoft.com/office/drawing/2014/main" id="{4BECC2E2-BF14-4596-A4A1-6C33478965D8}"/>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accent2"/>
                </a:solidFill>
              </a:rPr>
              <a:t>© Middlesex University</a:t>
            </a:r>
          </a:p>
        </p:txBody>
      </p:sp>
      <p:sp>
        <p:nvSpPr>
          <p:cNvPr id="5" name="Right Triangle 4">
            <a:extLst>
              <a:ext uri="{FF2B5EF4-FFF2-40B4-BE49-F238E27FC236}">
                <a16:creationId xmlns:a16="http://schemas.microsoft.com/office/drawing/2014/main" id="{8CBD0CF0-A8F0-4FFA-A3E1-AA3E81AD3574}"/>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6" name="Straight Connector 5">
            <a:extLst>
              <a:ext uri="{FF2B5EF4-FFF2-40B4-BE49-F238E27FC236}">
                <a16:creationId xmlns:a16="http://schemas.microsoft.com/office/drawing/2014/main" id="{68CD2546-17F6-4EE4-AE77-1DD7977CF443}"/>
              </a:ext>
            </a:extLst>
          </p:cNvPr>
          <p:cNvCxnSpPr/>
          <p:nvPr userDrawn="1"/>
        </p:nvCxnSpPr>
        <p:spPr>
          <a:xfrm>
            <a:off x="684213" y="6437313"/>
            <a:ext cx="8208962" cy="0"/>
          </a:xfrm>
          <a:prstGeom prst="line">
            <a:avLst/>
          </a:prstGeom>
          <a:ln w="63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FB6C7187-EB6A-4E66-96A1-D86E7BDC6802}"/>
              </a:ext>
            </a:extLst>
          </p:cNvPr>
          <p:cNvSpPr>
            <a:spLocks noGrp="1"/>
          </p:cNvSpPr>
          <p:nvPr>
            <p:ph type="ftr" sz="quarter" idx="10"/>
          </p:nvPr>
        </p:nvSpPr>
        <p:spPr/>
        <p:txBody>
          <a:bodyPr/>
          <a:lstStyle>
            <a:lvl1pPr>
              <a:defRPr/>
            </a:lvl1pPr>
          </a:lstStyle>
          <a:p>
            <a:pPr>
              <a:defRPr/>
            </a:pPr>
            <a:r>
              <a:rPr lang="en-US"/>
              <a:t>Presentation title</a:t>
            </a:r>
          </a:p>
        </p:txBody>
      </p:sp>
      <p:sp>
        <p:nvSpPr>
          <p:cNvPr id="8" name="Slide Number Placeholder 5">
            <a:extLst>
              <a:ext uri="{FF2B5EF4-FFF2-40B4-BE49-F238E27FC236}">
                <a16:creationId xmlns:a16="http://schemas.microsoft.com/office/drawing/2014/main" id="{493AD24D-9C56-405C-A496-A188283EF2F7}"/>
              </a:ext>
            </a:extLst>
          </p:cNvPr>
          <p:cNvSpPr>
            <a:spLocks noGrp="1"/>
          </p:cNvSpPr>
          <p:nvPr>
            <p:ph type="sldNum" sz="quarter" idx="11"/>
          </p:nvPr>
        </p:nvSpPr>
        <p:spPr/>
        <p:txBody>
          <a:bodyPr/>
          <a:lstStyle>
            <a:lvl1pPr>
              <a:defRPr/>
            </a:lvl1pPr>
          </a:lstStyle>
          <a:p>
            <a:r>
              <a:rPr lang="en-US" altLang="en-US"/>
              <a:t>|</a:t>
            </a:r>
            <a:r>
              <a:rPr lang="en-US" altLang="en-US">
                <a:solidFill>
                  <a:schemeClr val="bg1"/>
                </a:solidFill>
              </a:rPr>
              <a:t>  </a:t>
            </a:r>
            <a:fld id="{6AECD978-6569-4264-9D62-E0849AAF6891}" type="slidenum">
              <a:rPr lang="en-US" altLang="en-US">
                <a:solidFill>
                  <a:schemeClr val="accent2"/>
                </a:solidFill>
              </a:rPr>
              <a:pPr/>
              <a:t>‹#›</a:t>
            </a:fld>
            <a:endParaRPr lang="en-US" altLang="en-US">
              <a:solidFill>
                <a:schemeClr val="accent2"/>
              </a:solidFill>
            </a:endParaRPr>
          </a:p>
        </p:txBody>
      </p:sp>
    </p:spTree>
    <p:extLst>
      <p:ext uri="{BB962C8B-B14F-4D97-AF65-F5344CB8AC3E}">
        <p14:creationId xmlns:p14="http://schemas.microsoft.com/office/powerpoint/2010/main" val="2665348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ight Triangle 5">
            <a:extLst>
              <a:ext uri="{FF2B5EF4-FFF2-40B4-BE49-F238E27FC236}">
                <a16:creationId xmlns:a16="http://schemas.microsoft.com/office/drawing/2014/main" id="{467FE956-F277-4D72-A184-33E7A56409E3}"/>
              </a:ext>
            </a:extLst>
          </p:cNvPr>
          <p:cNvSpPr>
            <a:spLocks noChangeArrowheads="1"/>
          </p:cNvSpPr>
          <p:nvPr userDrawn="1"/>
        </p:nvSpPr>
        <p:spPr bwMode="auto">
          <a:xfrm flipH="1">
            <a:off x="3656013" y="1371600"/>
            <a:ext cx="5487987" cy="5487988"/>
          </a:xfrm>
          <a:prstGeom prst="rtTriangle">
            <a:avLst/>
          </a:prstGeom>
          <a:gradFill rotWithShape="1">
            <a:gsLst>
              <a:gs pos="0">
                <a:schemeClr val="tx1">
                  <a:alpha val="20000"/>
                </a:schemeClr>
              </a:gs>
              <a:gs pos="100000">
                <a:schemeClr val="tx1">
                  <a:alpha val="20000"/>
                </a:scheme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3" name="Footer Placeholder 4">
            <a:extLst>
              <a:ext uri="{FF2B5EF4-FFF2-40B4-BE49-F238E27FC236}">
                <a16:creationId xmlns:a16="http://schemas.microsoft.com/office/drawing/2014/main" id="{EB10FF02-F4E2-4D59-B323-E73483CA040E}"/>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accent2"/>
                </a:solidFill>
              </a:rPr>
              <a:t>© Middlesex University</a:t>
            </a:r>
          </a:p>
        </p:txBody>
      </p:sp>
      <p:sp>
        <p:nvSpPr>
          <p:cNvPr id="4" name="Right Triangle 3">
            <a:extLst>
              <a:ext uri="{FF2B5EF4-FFF2-40B4-BE49-F238E27FC236}">
                <a16:creationId xmlns:a16="http://schemas.microsoft.com/office/drawing/2014/main" id="{76DA78EA-3D57-40B1-BCA9-FC8D4D8D8E78}"/>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5" name="Straight Connector 4">
            <a:extLst>
              <a:ext uri="{FF2B5EF4-FFF2-40B4-BE49-F238E27FC236}">
                <a16:creationId xmlns:a16="http://schemas.microsoft.com/office/drawing/2014/main" id="{7B671425-336E-45CB-9B9F-4EE56308A3C4}"/>
              </a:ext>
            </a:extLst>
          </p:cNvPr>
          <p:cNvCxnSpPr/>
          <p:nvPr userDrawn="1"/>
        </p:nvCxnSpPr>
        <p:spPr>
          <a:xfrm>
            <a:off x="684213" y="6437313"/>
            <a:ext cx="8208962" cy="0"/>
          </a:xfrm>
          <a:prstGeom prst="line">
            <a:avLst/>
          </a:prstGeom>
          <a:ln w="63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256776B8-1997-4E2F-8453-F14F3F5CB463}"/>
              </a:ext>
            </a:extLst>
          </p:cNvPr>
          <p:cNvSpPr>
            <a:spLocks noGrp="1"/>
          </p:cNvSpPr>
          <p:nvPr>
            <p:ph type="ftr" sz="quarter" idx="10"/>
          </p:nvPr>
        </p:nvSpPr>
        <p:spPr/>
        <p:txBody>
          <a:bodyPr/>
          <a:lstStyle>
            <a:lvl1pPr>
              <a:defRPr/>
            </a:lvl1pPr>
          </a:lstStyle>
          <a:p>
            <a:pPr>
              <a:defRPr/>
            </a:pPr>
            <a:r>
              <a:rPr lang="en-US"/>
              <a:t>Presentation title</a:t>
            </a:r>
          </a:p>
        </p:txBody>
      </p:sp>
      <p:sp>
        <p:nvSpPr>
          <p:cNvPr id="7" name="Slide Number Placeholder 5">
            <a:extLst>
              <a:ext uri="{FF2B5EF4-FFF2-40B4-BE49-F238E27FC236}">
                <a16:creationId xmlns:a16="http://schemas.microsoft.com/office/drawing/2014/main" id="{E71549A6-1DA9-432F-AB03-1D0BA1A6C4CC}"/>
              </a:ext>
            </a:extLst>
          </p:cNvPr>
          <p:cNvSpPr>
            <a:spLocks noGrp="1"/>
          </p:cNvSpPr>
          <p:nvPr>
            <p:ph type="sldNum" sz="quarter" idx="11"/>
          </p:nvPr>
        </p:nvSpPr>
        <p:spPr/>
        <p:txBody>
          <a:bodyPr/>
          <a:lstStyle>
            <a:lvl1pPr>
              <a:defRPr/>
            </a:lvl1pPr>
          </a:lstStyle>
          <a:p>
            <a:r>
              <a:rPr lang="en-US" altLang="en-US"/>
              <a:t>|</a:t>
            </a:r>
            <a:r>
              <a:rPr lang="en-US" altLang="en-US">
                <a:solidFill>
                  <a:schemeClr val="bg1"/>
                </a:solidFill>
              </a:rPr>
              <a:t>  </a:t>
            </a:r>
            <a:fld id="{F94A9DB9-3E1F-492D-90B1-862F0E3B0EC7}" type="slidenum">
              <a:rPr lang="en-US" altLang="en-US">
                <a:solidFill>
                  <a:schemeClr val="accent2"/>
                </a:solidFill>
              </a:rPr>
              <a:pPr/>
              <a:t>‹#›</a:t>
            </a:fld>
            <a:endParaRPr lang="en-US" altLang="en-US">
              <a:solidFill>
                <a:schemeClr val="accent2"/>
              </a:solidFill>
            </a:endParaRPr>
          </a:p>
        </p:txBody>
      </p:sp>
    </p:spTree>
    <p:extLst>
      <p:ext uri="{BB962C8B-B14F-4D97-AF65-F5344CB8AC3E}">
        <p14:creationId xmlns:p14="http://schemas.microsoft.com/office/powerpoint/2010/main" val="2996013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Divider Option1">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75552EB-F688-436F-A84D-3939BE6831FA}"/>
              </a:ext>
            </a:extLst>
          </p:cNvPr>
          <p:cNvSpPr/>
          <p:nvPr userDrawn="1"/>
        </p:nvSpPr>
        <p:spPr>
          <a:xfrm>
            <a:off x="1685925" y="0"/>
            <a:ext cx="7459663" cy="6910388"/>
          </a:xfrm>
          <a:custGeom>
            <a:avLst/>
            <a:gdLst>
              <a:gd name="connsiteX0" fmla="*/ 0 w 7441809"/>
              <a:gd name="connsiteY0" fmla="*/ 1688123 h 6893170"/>
              <a:gd name="connsiteX1" fmla="*/ 1702191 w 7441809"/>
              <a:gd name="connsiteY1" fmla="*/ 0 h 6893170"/>
              <a:gd name="connsiteX2" fmla="*/ 7441809 w 7441809"/>
              <a:gd name="connsiteY2" fmla="*/ 0 h 6893170"/>
              <a:gd name="connsiteX3" fmla="*/ 7441809 w 7441809"/>
              <a:gd name="connsiteY3" fmla="*/ 6893170 h 6893170"/>
              <a:gd name="connsiteX4" fmla="*/ 5134708 w 7441809"/>
              <a:gd name="connsiteY4" fmla="*/ 6879102 h 6893170"/>
              <a:gd name="connsiteX5" fmla="*/ 0 w 7441809"/>
              <a:gd name="connsiteY5" fmla="*/ 1688123 h 6893170"/>
              <a:gd name="connsiteX0" fmla="*/ 0 w 7441809"/>
              <a:gd name="connsiteY0" fmla="*/ 1688425 h 6893472"/>
              <a:gd name="connsiteX1" fmla="*/ 1658223 w 7441809"/>
              <a:gd name="connsiteY1" fmla="*/ 0 h 6893472"/>
              <a:gd name="connsiteX2" fmla="*/ 7441809 w 7441809"/>
              <a:gd name="connsiteY2" fmla="*/ 302 h 6893472"/>
              <a:gd name="connsiteX3" fmla="*/ 7441809 w 7441809"/>
              <a:gd name="connsiteY3" fmla="*/ 6893472 h 6893472"/>
              <a:gd name="connsiteX4" fmla="*/ 5134708 w 7441809"/>
              <a:gd name="connsiteY4" fmla="*/ 6879404 h 6893472"/>
              <a:gd name="connsiteX5" fmla="*/ 0 w 7441809"/>
              <a:gd name="connsiteY5" fmla="*/ 1688425 h 689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09" h="6893472">
                <a:moveTo>
                  <a:pt x="0" y="1688425"/>
                </a:moveTo>
                <a:lnTo>
                  <a:pt x="1658223" y="0"/>
                </a:lnTo>
                <a:lnTo>
                  <a:pt x="7441809" y="302"/>
                </a:lnTo>
                <a:lnTo>
                  <a:pt x="7441809" y="6893472"/>
                </a:lnTo>
                <a:lnTo>
                  <a:pt x="5134708" y="6879404"/>
                </a:lnTo>
                <a:lnTo>
                  <a:pt x="0" y="1688425"/>
                </a:lnTo>
                <a:close/>
              </a:path>
            </a:pathLst>
          </a:custGeom>
          <a:gradFill flip="none" rotWithShape="1">
            <a:gsLst>
              <a:gs pos="0">
                <a:srgbClr val="E0E0E0"/>
              </a:gs>
              <a:gs pos="75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ight Triangle 8">
            <a:extLst>
              <a:ext uri="{FF2B5EF4-FFF2-40B4-BE49-F238E27FC236}">
                <a16:creationId xmlns:a16="http://schemas.microsoft.com/office/drawing/2014/main" id="{B3D17D1A-F9E3-439B-A99B-ED8C0A89AFAF}"/>
              </a:ext>
            </a:extLst>
          </p:cNvPr>
          <p:cNvSpPr>
            <a:spLocks noChangeArrowheads="1"/>
          </p:cNvSpPr>
          <p:nvPr userDrawn="1"/>
        </p:nvSpPr>
        <p:spPr bwMode="auto">
          <a:xfrm rot="13500000" flipH="1">
            <a:off x="-2165350" y="3160713"/>
            <a:ext cx="7858125" cy="7858125"/>
          </a:xfrm>
          <a:prstGeom prst="rtTriangle">
            <a:avLst/>
          </a:prstGeom>
          <a:gradFill rotWithShape="1">
            <a:gsLst>
              <a:gs pos="0">
                <a:srgbClr val="262626"/>
              </a:gs>
              <a:gs pos="100000">
                <a:srgbClr val="000000"/>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Right Triangle 5">
            <a:extLst>
              <a:ext uri="{FF2B5EF4-FFF2-40B4-BE49-F238E27FC236}">
                <a16:creationId xmlns:a16="http://schemas.microsoft.com/office/drawing/2014/main" id="{52671E61-451C-4C83-A2FF-54DB22ECBE77}"/>
              </a:ext>
            </a:extLst>
          </p:cNvPr>
          <p:cNvSpPr/>
          <p:nvPr userDrawn="1"/>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7" name="Picture 10" descr="MU_LDN_CMYK_small.jpg">
            <a:extLst>
              <a:ext uri="{FF2B5EF4-FFF2-40B4-BE49-F238E27FC236}">
                <a16:creationId xmlns:a16="http://schemas.microsoft.com/office/drawing/2014/main" id="{D73F7BB7-23D8-42D1-9BD4-DEDB834870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AC5C18C8-771A-4FEC-935E-296139DE4A66}"/>
              </a:ext>
            </a:extLst>
          </p:cNvPr>
          <p:cNvSpPr txBox="1">
            <a:spLocks/>
          </p:cNvSpPr>
          <p:nvPr userDrawn="1"/>
        </p:nvSpPr>
        <p:spPr bwMode="auto">
          <a:xfrm>
            <a:off x="839788"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sp>
        <p:nvSpPr>
          <p:cNvPr id="3" name="Text Placeholder 2"/>
          <p:cNvSpPr>
            <a:spLocks noGrp="1"/>
          </p:cNvSpPr>
          <p:nvPr>
            <p:ph type="body" idx="1"/>
          </p:nvPr>
        </p:nvSpPr>
        <p:spPr>
          <a:xfrm>
            <a:off x="827585" y="5805264"/>
            <a:ext cx="4104455" cy="216024"/>
          </a:xfrm>
          <a:effectLst/>
        </p:spPr>
        <p:txBody>
          <a:bodyPr>
            <a:no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4575553"/>
            <a:ext cx="4104455" cy="1107996"/>
          </a:xfrm>
          <a:effectLst/>
        </p:spPr>
        <p:txBody>
          <a:bodyPr>
            <a:spAutoFit/>
          </a:bodyPr>
          <a:lstStyle>
            <a:lvl1pPr algn="l">
              <a:defRPr sz="4000" b="0" cap="none" baseline="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A885B5CC-0AC8-41F6-9280-C974F9F77E31}"/>
              </a:ext>
            </a:extLst>
          </p:cNvPr>
          <p:cNvSpPr>
            <a:spLocks noGrp="1"/>
          </p:cNvSpPr>
          <p:nvPr>
            <p:ph type="ftr" sz="quarter" idx="10"/>
          </p:nvPr>
        </p:nvSpPr>
        <p:spPr/>
        <p:txBody>
          <a:bodyPr/>
          <a:lstStyle>
            <a:lvl1pPr>
              <a:defRPr>
                <a:solidFill>
                  <a:schemeClr val="tx1"/>
                </a:solidFill>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BF05CB41-C7F9-41F2-9C6C-1F60D10CA065}"/>
              </a:ext>
            </a:extLst>
          </p:cNvPr>
          <p:cNvSpPr>
            <a:spLocks noGrp="1"/>
          </p:cNvSpPr>
          <p:nvPr>
            <p:ph type="sldNum" sz="quarter" idx="11"/>
          </p:nvPr>
        </p:nvSpPr>
        <p:spPr/>
        <p:txBody>
          <a:bodyPr/>
          <a:lstStyle>
            <a:lvl1pPr>
              <a:defRPr/>
            </a:lvl1pPr>
          </a:lstStyle>
          <a:p>
            <a:r>
              <a:rPr lang="en-US" altLang="en-US"/>
              <a:t>|</a:t>
            </a:r>
            <a:r>
              <a:rPr lang="en-US" altLang="en-US">
                <a:solidFill>
                  <a:schemeClr val="accent1"/>
                </a:solidFill>
              </a:rPr>
              <a:t>  </a:t>
            </a:r>
            <a:fld id="{947B43E7-3212-42CD-BC29-E5FC9B1C5322}"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3736207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2_Divider Option1">
    <p:spTree>
      <p:nvGrpSpPr>
        <p:cNvPr id="1" name=""/>
        <p:cNvGrpSpPr/>
        <p:nvPr/>
      </p:nvGrpSpPr>
      <p:grpSpPr>
        <a:xfrm>
          <a:off x="0" y="0"/>
          <a:ext cx="0" cy="0"/>
          <a:chOff x="0" y="0"/>
          <a:chExt cx="0" cy="0"/>
        </a:xfrm>
      </p:grpSpPr>
      <p:pic>
        <p:nvPicPr>
          <p:cNvPr id="4" name="Picture 5" descr="11110_1_thumbnail_868x420_page1_204233.jpg">
            <a:extLst>
              <a:ext uri="{FF2B5EF4-FFF2-40B4-BE49-F238E27FC236}">
                <a16:creationId xmlns:a16="http://schemas.microsoft.com/office/drawing/2014/main" id="{819452DE-5685-49EC-98D3-949C0268E752}"/>
              </a:ext>
            </a:extLst>
          </p:cNvPr>
          <p:cNvPicPr>
            <a:picLocks noChangeAspect="1"/>
          </p:cNvPicPr>
          <p:nvPr userDrawn="1"/>
        </p:nvPicPr>
        <p:blipFill>
          <a:blip r:embed="rId2">
            <a:extLst>
              <a:ext uri="{28A0092B-C50C-407E-A947-70E740481C1C}">
                <a14:useLocalDpi xmlns:a14="http://schemas.microsoft.com/office/drawing/2010/main" val="0"/>
              </a:ext>
            </a:extLst>
          </a:blip>
          <a:srcRect t="11168" r="21317" b="5325"/>
          <a:stretch>
            <a:fillRect/>
          </a:stretch>
        </p:blipFill>
        <p:spPr bwMode="auto">
          <a:xfrm>
            <a:off x="1512888" y="0"/>
            <a:ext cx="7631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8">
            <a:extLst>
              <a:ext uri="{FF2B5EF4-FFF2-40B4-BE49-F238E27FC236}">
                <a16:creationId xmlns:a16="http://schemas.microsoft.com/office/drawing/2014/main" id="{C4D2793E-3232-4F42-8AF2-90D052936A70}"/>
              </a:ext>
            </a:extLst>
          </p:cNvPr>
          <p:cNvSpPr>
            <a:spLocks noChangeArrowheads="1"/>
          </p:cNvSpPr>
          <p:nvPr userDrawn="1"/>
        </p:nvSpPr>
        <p:spPr bwMode="auto">
          <a:xfrm rot="13500000" flipH="1">
            <a:off x="-2165350" y="3160713"/>
            <a:ext cx="7858125" cy="7858125"/>
          </a:xfrm>
          <a:prstGeom prst="rtTriangle">
            <a:avLst/>
          </a:prstGeom>
          <a:gradFill rotWithShape="1">
            <a:gsLst>
              <a:gs pos="0">
                <a:srgbClr val="262626"/>
              </a:gs>
              <a:gs pos="100000">
                <a:srgbClr val="000000"/>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Right Triangle 5">
            <a:extLst>
              <a:ext uri="{FF2B5EF4-FFF2-40B4-BE49-F238E27FC236}">
                <a16:creationId xmlns:a16="http://schemas.microsoft.com/office/drawing/2014/main" id="{151EFAAF-350F-41D2-AD00-9290B49C262D}"/>
              </a:ext>
            </a:extLst>
          </p:cNvPr>
          <p:cNvSpPr/>
          <p:nvPr userDrawn="1"/>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7" name="Picture 10" descr="MU_LDN_CMYK_small.jpg">
            <a:extLst>
              <a:ext uri="{FF2B5EF4-FFF2-40B4-BE49-F238E27FC236}">
                <a16:creationId xmlns:a16="http://schemas.microsoft.com/office/drawing/2014/main" id="{73D58CE1-520D-4275-ADE0-DC124A8CCD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9CAD4DD7-C86E-4D16-A84E-A84E433C8B36}"/>
              </a:ext>
            </a:extLst>
          </p:cNvPr>
          <p:cNvSpPr txBox="1">
            <a:spLocks/>
          </p:cNvSpPr>
          <p:nvPr userDrawn="1"/>
        </p:nvSpPr>
        <p:spPr bwMode="auto">
          <a:xfrm>
            <a:off x="839788"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chemeClr val="bg1"/>
                </a:solidFill>
              </a:rPr>
              <a:t>© Middlesex University</a:t>
            </a:r>
          </a:p>
        </p:txBody>
      </p:sp>
      <p:sp>
        <p:nvSpPr>
          <p:cNvPr id="3" name="Text Placeholder 2"/>
          <p:cNvSpPr>
            <a:spLocks noGrp="1"/>
          </p:cNvSpPr>
          <p:nvPr>
            <p:ph type="body" idx="1"/>
          </p:nvPr>
        </p:nvSpPr>
        <p:spPr>
          <a:xfrm>
            <a:off x="827585" y="5805264"/>
            <a:ext cx="4104455" cy="216024"/>
          </a:xfrm>
          <a:effectLst/>
        </p:spPr>
        <p:txBody>
          <a:bodyPr>
            <a:no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27585" y="4575553"/>
            <a:ext cx="4104455" cy="1107996"/>
          </a:xfrm>
          <a:effectLst/>
        </p:spPr>
        <p:txBody>
          <a:bodyPr>
            <a:spAutoFit/>
          </a:bodyPr>
          <a:lstStyle>
            <a:lvl1pPr algn="l">
              <a:defRPr sz="4000" b="0" cap="none" baseline="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EDCCE80C-6E51-430E-AC01-D1A802B55237}"/>
              </a:ext>
            </a:extLst>
          </p:cNvPr>
          <p:cNvSpPr>
            <a:spLocks noGrp="1"/>
          </p:cNvSpPr>
          <p:nvPr>
            <p:ph type="ftr" sz="quarter" idx="10"/>
          </p:nvPr>
        </p:nvSpPr>
        <p:spPr/>
        <p:txBody>
          <a:bodyPr/>
          <a:lstStyle>
            <a:lvl1pPr>
              <a:defRPr>
                <a:solidFill>
                  <a:schemeClr val="bg1"/>
                </a:solidFill>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EE066EA9-0F15-4742-BA88-C21C70B1CB3A}"/>
              </a:ext>
            </a:extLst>
          </p:cNvPr>
          <p:cNvSpPr>
            <a:spLocks noGrp="1"/>
          </p:cNvSpPr>
          <p:nvPr>
            <p:ph type="sldNum" sz="quarter" idx="11"/>
          </p:nvPr>
        </p:nvSpPr>
        <p:spPr/>
        <p:txBody>
          <a:bodyPr/>
          <a:lstStyle>
            <a:lvl1pPr>
              <a:defRPr/>
            </a:lvl1pPr>
          </a:lstStyle>
          <a:p>
            <a:r>
              <a:rPr lang="en-US" altLang="en-US"/>
              <a:t>|</a:t>
            </a:r>
            <a:r>
              <a:rPr lang="en-US" altLang="en-US">
                <a:solidFill>
                  <a:schemeClr val="accent1"/>
                </a:solidFill>
              </a:rPr>
              <a:t>  </a:t>
            </a:r>
            <a:fld id="{0498BDB5-F413-4C06-9688-680FFF493492}" type="slidenum">
              <a:rPr lang="en-US" altLang="en-US">
                <a:solidFill>
                  <a:schemeClr val="bg1"/>
                </a:solidFill>
              </a:rPr>
              <a:pPr/>
              <a:t>‹#›</a:t>
            </a:fld>
            <a:endParaRPr lang="en-US" altLang="en-US">
              <a:solidFill>
                <a:schemeClr val="bg1"/>
              </a:solidFill>
            </a:endParaRPr>
          </a:p>
        </p:txBody>
      </p:sp>
    </p:spTree>
    <p:extLst>
      <p:ext uri="{BB962C8B-B14F-4D97-AF65-F5344CB8AC3E}">
        <p14:creationId xmlns:p14="http://schemas.microsoft.com/office/powerpoint/2010/main" val="122431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ight Triangle 6">
            <a:extLst>
              <a:ext uri="{FF2B5EF4-FFF2-40B4-BE49-F238E27FC236}">
                <a16:creationId xmlns:a16="http://schemas.microsoft.com/office/drawing/2014/main" id="{33C8718E-2B74-40A1-BBEE-A21EAF48FE07}"/>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Footer Placeholder 4">
            <a:extLst>
              <a:ext uri="{FF2B5EF4-FFF2-40B4-BE49-F238E27FC236}">
                <a16:creationId xmlns:a16="http://schemas.microsoft.com/office/drawing/2014/main" id="{64CAA613-1DD1-40B1-A65E-3252CC1725CF}"/>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 Middlesex University</a:t>
            </a:r>
          </a:p>
        </p:txBody>
      </p:sp>
      <p:sp>
        <p:nvSpPr>
          <p:cNvPr id="7" name="Right Triangle 6">
            <a:extLst>
              <a:ext uri="{FF2B5EF4-FFF2-40B4-BE49-F238E27FC236}">
                <a16:creationId xmlns:a16="http://schemas.microsoft.com/office/drawing/2014/main" id="{14A0678E-5D1C-4FE1-9486-D6325EC78E8A}"/>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8" name="Straight Connector 7">
            <a:extLst>
              <a:ext uri="{FF2B5EF4-FFF2-40B4-BE49-F238E27FC236}">
                <a16:creationId xmlns:a16="http://schemas.microsoft.com/office/drawing/2014/main" id="{65FC903F-1017-465B-937A-FB4AC4370055}"/>
              </a:ext>
            </a:extLst>
          </p:cNvPr>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4" y="1196975"/>
            <a:ext cx="3833812" cy="51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1"/>
          </p:nvPr>
        </p:nvSpPr>
        <p:spPr>
          <a:xfrm>
            <a:off x="4625975" y="1196975"/>
            <a:ext cx="4267200" cy="5111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AE6F1A4-38B2-4C4F-88AB-6840860B06E2}"/>
              </a:ext>
            </a:extLst>
          </p:cNvPr>
          <p:cNvSpPr>
            <a:spLocks noGrp="1"/>
          </p:cNvSpPr>
          <p:nvPr>
            <p:ph type="ftr" sz="quarter" idx="12"/>
          </p:nvPr>
        </p:nvSpPr>
        <p:spPr/>
        <p:txBody>
          <a:bodyPr/>
          <a:lstStyle>
            <a:lvl1pPr>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6F747658-5862-46E0-BEB2-F1BD1E3B137A}"/>
              </a:ext>
            </a:extLst>
          </p:cNvPr>
          <p:cNvSpPr>
            <a:spLocks noGrp="1"/>
          </p:cNvSpPr>
          <p:nvPr>
            <p:ph type="sldNum" sz="quarter" idx="13"/>
          </p:nvPr>
        </p:nvSpPr>
        <p:spPr/>
        <p:txBody>
          <a:bodyPr/>
          <a:lstStyle>
            <a:lvl1pPr>
              <a:defRPr/>
            </a:lvl1pPr>
          </a:lstStyle>
          <a:p>
            <a:r>
              <a:rPr lang="en-US" altLang="en-US"/>
              <a:t>| </a:t>
            </a:r>
            <a:r>
              <a:rPr lang="en-US" altLang="en-US">
                <a:solidFill>
                  <a:schemeClr val="tx1"/>
                </a:solidFill>
              </a:rPr>
              <a:t> </a:t>
            </a:r>
            <a:fld id="{296623B6-1E52-4069-8312-AC729AB208D7}"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212510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Right Triangle 6">
            <a:extLst>
              <a:ext uri="{FF2B5EF4-FFF2-40B4-BE49-F238E27FC236}">
                <a16:creationId xmlns:a16="http://schemas.microsoft.com/office/drawing/2014/main" id="{AD9DACDD-50BC-4799-857F-9E0654E71152}"/>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Footer Placeholder 4">
            <a:extLst>
              <a:ext uri="{FF2B5EF4-FFF2-40B4-BE49-F238E27FC236}">
                <a16:creationId xmlns:a16="http://schemas.microsoft.com/office/drawing/2014/main" id="{00351165-587B-4E16-8787-04D8CD5C6160}"/>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 Middlesex University</a:t>
            </a:r>
          </a:p>
        </p:txBody>
      </p:sp>
      <p:sp>
        <p:nvSpPr>
          <p:cNvPr id="7" name="Right Triangle 6">
            <a:extLst>
              <a:ext uri="{FF2B5EF4-FFF2-40B4-BE49-F238E27FC236}">
                <a16:creationId xmlns:a16="http://schemas.microsoft.com/office/drawing/2014/main" id="{45C8E4CE-A2DE-4D86-BB68-F1161821D07D}"/>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8" name="Straight Connector 7">
            <a:extLst>
              <a:ext uri="{FF2B5EF4-FFF2-40B4-BE49-F238E27FC236}">
                <a16:creationId xmlns:a16="http://schemas.microsoft.com/office/drawing/2014/main" id="{CE843F37-AC21-49ED-8C37-FB1508596C4A}"/>
              </a:ext>
            </a:extLst>
          </p:cNvPr>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4" y="1196975"/>
            <a:ext cx="3833812" cy="51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1"/>
          </p:nvPr>
        </p:nvSpPr>
        <p:spPr>
          <a:xfrm>
            <a:off x="4625975" y="1196975"/>
            <a:ext cx="4267200" cy="5130800"/>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p>
            <a:pPr lvl="0"/>
            <a:endParaRPr lang="en-US" noProof="0"/>
          </a:p>
        </p:txBody>
      </p:sp>
      <p:sp>
        <p:nvSpPr>
          <p:cNvPr id="9" name="Footer Placeholder 4">
            <a:extLst>
              <a:ext uri="{FF2B5EF4-FFF2-40B4-BE49-F238E27FC236}">
                <a16:creationId xmlns:a16="http://schemas.microsoft.com/office/drawing/2014/main" id="{5D053617-FC20-49BC-87C2-E3126C98FF1B}"/>
              </a:ext>
            </a:extLst>
          </p:cNvPr>
          <p:cNvSpPr>
            <a:spLocks noGrp="1"/>
          </p:cNvSpPr>
          <p:nvPr>
            <p:ph type="ftr" sz="quarter" idx="12"/>
          </p:nvPr>
        </p:nvSpPr>
        <p:spPr/>
        <p:txBody>
          <a:bodyPr/>
          <a:lstStyle>
            <a:lvl1pPr>
              <a:defRPr/>
            </a:lvl1pPr>
          </a:lstStyle>
          <a:p>
            <a:pPr>
              <a:defRPr/>
            </a:pPr>
            <a:r>
              <a:rPr lang="en-US"/>
              <a:t>Presentation title</a:t>
            </a:r>
          </a:p>
        </p:txBody>
      </p:sp>
      <p:sp>
        <p:nvSpPr>
          <p:cNvPr id="10" name="Slide Number Placeholder 5">
            <a:extLst>
              <a:ext uri="{FF2B5EF4-FFF2-40B4-BE49-F238E27FC236}">
                <a16:creationId xmlns:a16="http://schemas.microsoft.com/office/drawing/2014/main" id="{B84C9FD7-7E3F-4DE7-BEEC-4315BE5E2241}"/>
              </a:ext>
            </a:extLst>
          </p:cNvPr>
          <p:cNvSpPr>
            <a:spLocks noGrp="1"/>
          </p:cNvSpPr>
          <p:nvPr>
            <p:ph type="sldNum" sz="quarter" idx="13"/>
          </p:nvPr>
        </p:nvSpPr>
        <p:spPr/>
        <p:txBody>
          <a:bodyPr/>
          <a:lstStyle>
            <a:lvl1pPr>
              <a:defRPr/>
            </a:lvl1pPr>
          </a:lstStyle>
          <a:p>
            <a:r>
              <a:rPr lang="en-US" altLang="en-US"/>
              <a:t>| </a:t>
            </a:r>
            <a:r>
              <a:rPr lang="en-US" altLang="en-US">
                <a:solidFill>
                  <a:schemeClr val="tx1"/>
                </a:solidFill>
              </a:rPr>
              <a:t> </a:t>
            </a:r>
            <a:fld id="{952422C1-B96A-4D4F-B729-1DD08BFB2218}"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379880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6" name="Right Triangle 6">
            <a:extLst>
              <a:ext uri="{FF2B5EF4-FFF2-40B4-BE49-F238E27FC236}">
                <a16:creationId xmlns:a16="http://schemas.microsoft.com/office/drawing/2014/main" id="{DBE2DF63-529E-4EC6-A593-5B501F62FEAA}"/>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7" name="Footer Placeholder 4">
            <a:extLst>
              <a:ext uri="{FF2B5EF4-FFF2-40B4-BE49-F238E27FC236}">
                <a16:creationId xmlns:a16="http://schemas.microsoft.com/office/drawing/2014/main" id="{55A28C7D-1728-47C9-982C-48ADCF8C440F}"/>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 Middlesex University</a:t>
            </a:r>
          </a:p>
        </p:txBody>
      </p:sp>
      <p:sp>
        <p:nvSpPr>
          <p:cNvPr id="8" name="Right Triangle 7">
            <a:extLst>
              <a:ext uri="{FF2B5EF4-FFF2-40B4-BE49-F238E27FC236}">
                <a16:creationId xmlns:a16="http://schemas.microsoft.com/office/drawing/2014/main" id="{04D12A99-9E90-43D1-93AC-589E5F1E92C8}"/>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9" name="Straight Connector 8">
            <a:extLst>
              <a:ext uri="{FF2B5EF4-FFF2-40B4-BE49-F238E27FC236}">
                <a16:creationId xmlns:a16="http://schemas.microsoft.com/office/drawing/2014/main" id="{C57C4F47-E7F7-4AAC-BDD0-3770E1694FA9}"/>
              </a:ext>
            </a:extLst>
          </p:cNvPr>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5" name="Content Placeholder 14"/>
          <p:cNvSpPr>
            <a:spLocks noGrp="1"/>
          </p:cNvSpPr>
          <p:nvPr>
            <p:ph sz="quarter" idx="10"/>
          </p:nvPr>
        </p:nvSpPr>
        <p:spPr>
          <a:xfrm>
            <a:off x="684213" y="1196975"/>
            <a:ext cx="8208961" cy="19439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1"/>
          </p:nvPr>
        </p:nvSpPr>
        <p:spPr>
          <a:xfrm>
            <a:off x="4843174" y="3428999"/>
            <a:ext cx="4050000" cy="2898775"/>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p>
            <a:pPr lvl="0"/>
            <a:endParaRPr lang="en-US" noProof="0"/>
          </a:p>
        </p:txBody>
      </p:sp>
      <p:sp>
        <p:nvSpPr>
          <p:cNvPr id="12" name="Picture Placeholder 11"/>
          <p:cNvSpPr>
            <a:spLocks noGrp="1"/>
          </p:cNvSpPr>
          <p:nvPr>
            <p:ph type="pic" sz="quarter" idx="12"/>
          </p:nvPr>
        </p:nvSpPr>
        <p:spPr>
          <a:xfrm>
            <a:off x="684213" y="3429000"/>
            <a:ext cx="4050000" cy="2898775"/>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tx1"/>
                </a:solidFill>
                <a:latin typeface="+mn-lt"/>
                <a:ea typeface="+mn-ea"/>
                <a:cs typeface="+mn-cs"/>
              </a:defRPr>
            </a:lvl1pPr>
          </a:lstStyle>
          <a:p>
            <a:pPr lvl="0"/>
            <a:endParaRPr lang="en-US" noProof="0"/>
          </a:p>
        </p:txBody>
      </p:sp>
      <p:sp>
        <p:nvSpPr>
          <p:cNvPr id="10" name="Footer Placeholder 4">
            <a:extLst>
              <a:ext uri="{FF2B5EF4-FFF2-40B4-BE49-F238E27FC236}">
                <a16:creationId xmlns:a16="http://schemas.microsoft.com/office/drawing/2014/main" id="{B938278C-CCC5-4421-B9EA-58E73CA034E5}"/>
              </a:ext>
            </a:extLst>
          </p:cNvPr>
          <p:cNvSpPr>
            <a:spLocks noGrp="1"/>
          </p:cNvSpPr>
          <p:nvPr>
            <p:ph type="ftr" sz="quarter" idx="13"/>
          </p:nvPr>
        </p:nvSpPr>
        <p:spPr/>
        <p:txBody>
          <a:bodyPr/>
          <a:lstStyle>
            <a:lvl1pPr>
              <a:defRPr/>
            </a:lvl1pPr>
          </a:lstStyle>
          <a:p>
            <a:pPr>
              <a:defRPr/>
            </a:pPr>
            <a:r>
              <a:rPr lang="en-US"/>
              <a:t>Presentation title</a:t>
            </a:r>
          </a:p>
        </p:txBody>
      </p:sp>
      <p:sp>
        <p:nvSpPr>
          <p:cNvPr id="13" name="Slide Number Placeholder 5">
            <a:extLst>
              <a:ext uri="{FF2B5EF4-FFF2-40B4-BE49-F238E27FC236}">
                <a16:creationId xmlns:a16="http://schemas.microsoft.com/office/drawing/2014/main" id="{DE415995-B00B-4EA1-B700-709E2108A95D}"/>
              </a:ext>
            </a:extLst>
          </p:cNvPr>
          <p:cNvSpPr>
            <a:spLocks noGrp="1"/>
          </p:cNvSpPr>
          <p:nvPr>
            <p:ph type="sldNum" sz="quarter" idx="14"/>
          </p:nvPr>
        </p:nvSpPr>
        <p:spPr/>
        <p:txBody>
          <a:bodyPr/>
          <a:lstStyle>
            <a:lvl1pPr>
              <a:defRPr/>
            </a:lvl1pPr>
          </a:lstStyle>
          <a:p>
            <a:r>
              <a:rPr lang="en-US" altLang="en-US"/>
              <a:t>| </a:t>
            </a:r>
            <a:r>
              <a:rPr lang="en-US" altLang="en-US">
                <a:solidFill>
                  <a:schemeClr val="tx1"/>
                </a:solidFill>
              </a:rPr>
              <a:t> </a:t>
            </a:r>
            <a:fld id="{70778D62-FE85-426E-A069-2680919B4AB6}"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342870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3C491A6-DD0D-4C9F-8EBE-65476F5BE69F}"/>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8" name="Footer Placeholder 4">
            <a:extLst>
              <a:ext uri="{FF2B5EF4-FFF2-40B4-BE49-F238E27FC236}">
                <a16:creationId xmlns:a16="http://schemas.microsoft.com/office/drawing/2014/main" id="{A80723A1-33D8-4CAF-A8F6-33CBDB06C8F3}"/>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 Middlesex University</a:t>
            </a:r>
          </a:p>
        </p:txBody>
      </p:sp>
      <p:sp>
        <p:nvSpPr>
          <p:cNvPr id="9" name="Right Triangle 8">
            <a:extLst>
              <a:ext uri="{FF2B5EF4-FFF2-40B4-BE49-F238E27FC236}">
                <a16:creationId xmlns:a16="http://schemas.microsoft.com/office/drawing/2014/main" id="{4A606795-976E-46B3-972C-94C9772C0D53}"/>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10" name="Straight Connector 9">
            <a:extLst>
              <a:ext uri="{FF2B5EF4-FFF2-40B4-BE49-F238E27FC236}">
                <a16:creationId xmlns:a16="http://schemas.microsoft.com/office/drawing/2014/main" id="{28043D52-A841-4849-A538-FED91C48A938}"/>
              </a:ext>
            </a:extLst>
          </p:cNvPr>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4" name="Picture Placeholder 10"/>
          <p:cNvSpPr>
            <a:spLocks noGrp="1"/>
          </p:cNvSpPr>
          <p:nvPr>
            <p:ph type="pic" sz="quarter" idx="13"/>
          </p:nvPr>
        </p:nvSpPr>
        <p:spPr>
          <a:xfrm>
            <a:off x="4843174" y="1196975"/>
            <a:ext cx="4050000" cy="2448049"/>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p>
            <a:pPr lvl="0"/>
            <a:endParaRPr lang="en-US" noProof="0"/>
          </a:p>
        </p:txBody>
      </p:sp>
      <p:sp>
        <p:nvSpPr>
          <p:cNvPr id="16" name="Picture Placeholder 11"/>
          <p:cNvSpPr>
            <a:spLocks noGrp="1"/>
          </p:cNvSpPr>
          <p:nvPr>
            <p:ph type="pic" sz="quarter" idx="14"/>
          </p:nvPr>
        </p:nvSpPr>
        <p:spPr>
          <a:xfrm>
            <a:off x="684213" y="1196976"/>
            <a:ext cx="4050000" cy="2448049"/>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tx1"/>
                </a:solidFill>
                <a:latin typeface="+mn-lt"/>
                <a:ea typeface="+mn-ea"/>
                <a:cs typeface="+mn-cs"/>
              </a:defRPr>
            </a:lvl1pPr>
          </a:lstStyle>
          <a:p>
            <a:pPr lvl="0"/>
            <a:endParaRPr lang="en-US" noProof="0"/>
          </a:p>
        </p:txBody>
      </p:sp>
      <p:sp>
        <p:nvSpPr>
          <p:cNvPr id="17" name="Picture Placeholder 10"/>
          <p:cNvSpPr>
            <a:spLocks noGrp="1"/>
          </p:cNvSpPr>
          <p:nvPr>
            <p:ph type="pic" sz="quarter" idx="15"/>
          </p:nvPr>
        </p:nvSpPr>
        <p:spPr>
          <a:xfrm>
            <a:off x="4843174" y="3753359"/>
            <a:ext cx="4050000" cy="2448049"/>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p>
            <a:pPr lvl="0"/>
            <a:endParaRPr lang="en-US" noProof="0"/>
          </a:p>
        </p:txBody>
      </p:sp>
      <p:sp>
        <p:nvSpPr>
          <p:cNvPr id="18" name="Picture Placeholder 11"/>
          <p:cNvSpPr>
            <a:spLocks noGrp="1"/>
          </p:cNvSpPr>
          <p:nvPr>
            <p:ph type="pic" sz="quarter" idx="16"/>
          </p:nvPr>
        </p:nvSpPr>
        <p:spPr>
          <a:xfrm>
            <a:off x="684213" y="3753360"/>
            <a:ext cx="4050000" cy="2448049"/>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tx1"/>
                </a:solidFill>
                <a:latin typeface="+mn-lt"/>
                <a:ea typeface="+mn-ea"/>
                <a:cs typeface="+mn-cs"/>
              </a:defRPr>
            </a:lvl1pPr>
          </a:lstStyle>
          <a:p>
            <a:pPr lvl="0"/>
            <a:endParaRPr lang="en-US" noProof="0"/>
          </a:p>
        </p:txBody>
      </p:sp>
      <p:sp>
        <p:nvSpPr>
          <p:cNvPr id="11" name="Footer Placeholder 4">
            <a:extLst>
              <a:ext uri="{FF2B5EF4-FFF2-40B4-BE49-F238E27FC236}">
                <a16:creationId xmlns:a16="http://schemas.microsoft.com/office/drawing/2014/main" id="{6CABC541-32C6-44EC-AC50-5660A4053ADF}"/>
              </a:ext>
            </a:extLst>
          </p:cNvPr>
          <p:cNvSpPr>
            <a:spLocks noGrp="1"/>
          </p:cNvSpPr>
          <p:nvPr>
            <p:ph type="ftr" sz="quarter" idx="17"/>
          </p:nvPr>
        </p:nvSpPr>
        <p:spPr/>
        <p:txBody>
          <a:bodyPr/>
          <a:lstStyle>
            <a:lvl1pPr>
              <a:defRPr/>
            </a:lvl1pPr>
          </a:lstStyle>
          <a:p>
            <a:pPr>
              <a:defRPr/>
            </a:pPr>
            <a:r>
              <a:rPr lang="en-US"/>
              <a:t>Presentation title</a:t>
            </a:r>
          </a:p>
        </p:txBody>
      </p:sp>
      <p:sp>
        <p:nvSpPr>
          <p:cNvPr id="12" name="Slide Number Placeholder 5">
            <a:extLst>
              <a:ext uri="{FF2B5EF4-FFF2-40B4-BE49-F238E27FC236}">
                <a16:creationId xmlns:a16="http://schemas.microsoft.com/office/drawing/2014/main" id="{28368E85-9929-464C-B1FC-EDC64C7A3A9A}"/>
              </a:ext>
            </a:extLst>
          </p:cNvPr>
          <p:cNvSpPr>
            <a:spLocks noGrp="1"/>
          </p:cNvSpPr>
          <p:nvPr>
            <p:ph type="sldNum" sz="quarter" idx="18"/>
          </p:nvPr>
        </p:nvSpPr>
        <p:spPr/>
        <p:txBody>
          <a:bodyPr/>
          <a:lstStyle>
            <a:lvl1pPr>
              <a:defRPr/>
            </a:lvl1pPr>
          </a:lstStyle>
          <a:p>
            <a:r>
              <a:rPr lang="en-US" altLang="en-US"/>
              <a:t>| </a:t>
            </a:r>
            <a:r>
              <a:rPr lang="en-US" altLang="en-US">
                <a:solidFill>
                  <a:schemeClr val="tx1"/>
                </a:solidFill>
              </a:rPr>
              <a:t> </a:t>
            </a:r>
            <a:fld id="{83552C11-62C9-4250-AE9D-ABF86CFEAF81}"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317560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ight Triangle 6">
            <a:extLst>
              <a:ext uri="{FF2B5EF4-FFF2-40B4-BE49-F238E27FC236}">
                <a16:creationId xmlns:a16="http://schemas.microsoft.com/office/drawing/2014/main" id="{1297EF14-B11C-4849-8CF4-5EA58C3C8F59}"/>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 name="Footer Placeholder 4">
            <a:extLst>
              <a:ext uri="{FF2B5EF4-FFF2-40B4-BE49-F238E27FC236}">
                <a16:creationId xmlns:a16="http://schemas.microsoft.com/office/drawing/2014/main" id="{A39B9C70-295B-4CAD-AA90-44FD1717068E}"/>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 Middlesex University</a:t>
            </a:r>
          </a:p>
        </p:txBody>
      </p:sp>
      <p:sp>
        <p:nvSpPr>
          <p:cNvPr id="5" name="Right Triangle 4">
            <a:extLst>
              <a:ext uri="{FF2B5EF4-FFF2-40B4-BE49-F238E27FC236}">
                <a16:creationId xmlns:a16="http://schemas.microsoft.com/office/drawing/2014/main" id="{65BC826D-8BAC-47FC-B9AC-C5CA809599F8}"/>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6" name="Straight Connector 5">
            <a:extLst>
              <a:ext uri="{FF2B5EF4-FFF2-40B4-BE49-F238E27FC236}">
                <a16:creationId xmlns:a16="http://schemas.microsoft.com/office/drawing/2014/main" id="{8031B9A0-8918-4F30-99CF-E42909A7E9EA}"/>
              </a:ext>
            </a:extLst>
          </p:cNvPr>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071025B2-8B00-4217-B60D-E94CEDE3246F}"/>
              </a:ext>
            </a:extLst>
          </p:cNvPr>
          <p:cNvSpPr>
            <a:spLocks noGrp="1"/>
          </p:cNvSpPr>
          <p:nvPr>
            <p:ph type="ftr" sz="quarter" idx="10"/>
          </p:nvPr>
        </p:nvSpPr>
        <p:spPr/>
        <p:txBody>
          <a:bodyPr/>
          <a:lstStyle>
            <a:lvl1pPr>
              <a:defRPr/>
            </a:lvl1pPr>
          </a:lstStyle>
          <a:p>
            <a:pPr>
              <a:defRPr/>
            </a:pPr>
            <a:r>
              <a:rPr lang="en-US"/>
              <a:t>Presentation title</a:t>
            </a:r>
          </a:p>
        </p:txBody>
      </p:sp>
      <p:sp>
        <p:nvSpPr>
          <p:cNvPr id="8" name="Slide Number Placeholder 5">
            <a:extLst>
              <a:ext uri="{FF2B5EF4-FFF2-40B4-BE49-F238E27FC236}">
                <a16:creationId xmlns:a16="http://schemas.microsoft.com/office/drawing/2014/main" id="{FD092240-F09C-4AF6-AD94-990638A891C2}"/>
              </a:ext>
            </a:extLst>
          </p:cNvPr>
          <p:cNvSpPr>
            <a:spLocks noGrp="1"/>
          </p:cNvSpPr>
          <p:nvPr>
            <p:ph type="sldNum" sz="quarter" idx="11"/>
          </p:nvPr>
        </p:nvSpPr>
        <p:spPr/>
        <p:txBody>
          <a:bodyPr/>
          <a:lstStyle>
            <a:lvl1pPr>
              <a:defRPr/>
            </a:lvl1pPr>
          </a:lstStyle>
          <a:p>
            <a:r>
              <a:rPr lang="en-US" altLang="en-US"/>
              <a:t>| </a:t>
            </a:r>
            <a:r>
              <a:rPr lang="en-US" altLang="en-US">
                <a:solidFill>
                  <a:schemeClr val="tx1"/>
                </a:solidFill>
              </a:rPr>
              <a:t> </a:t>
            </a:r>
            <a:fld id="{9F91096E-3F47-4E55-8130-26EB1EB9C720}"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265358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ight Triangle 6">
            <a:extLst>
              <a:ext uri="{FF2B5EF4-FFF2-40B4-BE49-F238E27FC236}">
                <a16:creationId xmlns:a16="http://schemas.microsoft.com/office/drawing/2014/main" id="{0982134A-4977-4D3E-B79F-F84DE11F77BE}"/>
              </a:ext>
            </a:extLst>
          </p:cNvPr>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3" name="Footer Placeholder 4">
            <a:extLst>
              <a:ext uri="{FF2B5EF4-FFF2-40B4-BE49-F238E27FC236}">
                <a16:creationId xmlns:a16="http://schemas.microsoft.com/office/drawing/2014/main" id="{B672DAE6-CA8A-4764-BBED-C01EA8C0610F}"/>
              </a:ext>
            </a:extLst>
          </p:cNvPr>
          <p:cNvSpPr txBox="1">
            <a:spLocks/>
          </p:cNvSpPr>
          <p:nvPr userDrawn="1"/>
        </p:nvSpPr>
        <p:spPr bwMode="auto">
          <a:xfrm>
            <a:off x="684213" y="6446838"/>
            <a:ext cx="415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 Middlesex University</a:t>
            </a:r>
          </a:p>
        </p:txBody>
      </p:sp>
      <p:sp>
        <p:nvSpPr>
          <p:cNvPr id="4" name="Right Triangle 3">
            <a:extLst>
              <a:ext uri="{FF2B5EF4-FFF2-40B4-BE49-F238E27FC236}">
                <a16:creationId xmlns:a16="http://schemas.microsoft.com/office/drawing/2014/main" id="{4D267988-A30D-47FF-8B00-40AE357326EA}"/>
              </a:ext>
            </a:extLst>
          </p:cNvPr>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5" name="Straight Connector 4">
            <a:extLst>
              <a:ext uri="{FF2B5EF4-FFF2-40B4-BE49-F238E27FC236}">
                <a16:creationId xmlns:a16="http://schemas.microsoft.com/office/drawing/2014/main" id="{E6B36C15-16CD-4438-9FDA-653CBA66FE01}"/>
              </a:ext>
            </a:extLst>
          </p:cNvPr>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8A7C1EB9-1B88-41A1-BA51-6AFCBB2A92BA}"/>
              </a:ext>
            </a:extLst>
          </p:cNvPr>
          <p:cNvSpPr>
            <a:spLocks noGrp="1"/>
          </p:cNvSpPr>
          <p:nvPr>
            <p:ph type="ftr" sz="quarter" idx="10"/>
          </p:nvPr>
        </p:nvSpPr>
        <p:spPr/>
        <p:txBody>
          <a:bodyPr/>
          <a:lstStyle>
            <a:lvl1pPr>
              <a:defRPr/>
            </a:lvl1pPr>
          </a:lstStyle>
          <a:p>
            <a:pPr>
              <a:defRPr/>
            </a:pPr>
            <a:r>
              <a:rPr lang="en-US"/>
              <a:t>Presentation title</a:t>
            </a:r>
          </a:p>
        </p:txBody>
      </p:sp>
      <p:sp>
        <p:nvSpPr>
          <p:cNvPr id="7" name="Slide Number Placeholder 5">
            <a:extLst>
              <a:ext uri="{FF2B5EF4-FFF2-40B4-BE49-F238E27FC236}">
                <a16:creationId xmlns:a16="http://schemas.microsoft.com/office/drawing/2014/main" id="{B3DC7C7B-BB11-4EB3-AEE8-3ADDE078C20E}"/>
              </a:ext>
            </a:extLst>
          </p:cNvPr>
          <p:cNvSpPr>
            <a:spLocks noGrp="1"/>
          </p:cNvSpPr>
          <p:nvPr>
            <p:ph type="sldNum" sz="quarter" idx="11"/>
          </p:nvPr>
        </p:nvSpPr>
        <p:spPr/>
        <p:txBody>
          <a:bodyPr/>
          <a:lstStyle>
            <a:lvl1pPr>
              <a:defRPr/>
            </a:lvl1pPr>
          </a:lstStyle>
          <a:p>
            <a:r>
              <a:rPr lang="en-US" altLang="en-US"/>
              <a:t>| </a:t>
            </a:r>
            <a:r>
              <a:rPr lang="en-US" altLang="en-US">
                <a:solidFill>
                  <a:schemeClr val="tx1"/>
                </a:solidFill>
              </a:rPr>
              <a:t> </a:t>
            </a:r>
            <a:fld id="{264EE786-799A-4C3D-94AF-C7A1A112BC28}" type="slidenum">
              <a:rPr lang="en-US" altLang="en-US">
                <a:solidFill>
                  <a:schemeClr val="tx1"/>
                </a:solidFill>
              </a:rPr>
              <a:pPr/>
              <a:t>‹#›</a:t>
            </a:fld>
            <a:endParaRPr lang="en-US" altLang="en-US">
              <a:solidFill>
                <a:schemeClr val="tx1"/>
              </a:solidFill>
            </a:endParaRPr>
          </a:p>
        </p:txBody>
      </p:sp>
    </p:spTree>
    <p:extLst>
      <p:ext uri="{BB962C8B-B14F-4D97-AF65-F5344CB8AC3E}">
        <p14:creationId xmlns:p14="http://schemas.microsoft.com/office/powerpoint/2010/main" val="374229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FBBF4A0-49B8-431F-8760-F662A658C41F}"/>
              </a:ext>
            </a:extLst>
          </p:cNvPr>
          <p:cNvSpPr>
            <a:spLocks noGrp="1"/>
          </p:cNvSpPr>
          <p:nvPr>
            <p:ph type="title"/>
          </p:nvPr>
        </p:nvSpPr>
        <p:spPr bwMode="auto">
          <a:xfrm>
            <a:off x="684213" y="333375"/>
            <a:ext cx="8208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6CF2D3-CBF0-46C4-B334-D90B7D0C86E6}"/>
              </a:ext>
            </a:extLst>
          </p:cNvPr>
          <p:cNvSpPr>
            <a:spLocks noGrp="1"/>
          </p:cNvSpPr>
          <p:nvPr>
            <p:ph type="body" idx="1"/>
          </p:nvPr>
        </p:nvSpPr>
        <p:spPr bwMode="auto">
          <a:xfrm>
            <a:off x="684213" y="1196975"/>
            <a:ext cx="82089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47FA2729-3976-4876-8179-32045AEBDBDE}"/>
              </a:ext>
            </a:extLst>
          </p:cNvPr>
          <p:cNvSpPr>
            <a:spLocks noGrp="1"/>
          </p:cNvSpPr>
          <p:nvPr>
            <p:ph type="ftr" sz="quarter" idx="3"/>
          </p:nvPr>
        </p:nvSpPr>
        <p:spPr>
          <a:xfrm>
            <a:off x="4452938" y="6446838"/>
            <a:ext cx="4151312" cy="184150"/>
          </a:xfrm>
          <a:prstGeom prst="rect">
            <a:avLst/>
          </a:prstGeom>
        </p:spPr>
        <p:txBody>
          <a:bodyPr vert="horz" wrap="square" lIns="0" tIns="0" rIns="0" bIns="0" numCol="1" anchor="ctr" anchorCtr="0" compatLnSpc="1">
            <a:prstTxWarp prst="textNoShape">
              <a:avLst/>
            </a:prstTxWarp>
            <a:noAutofit/>
          </a:bodyPr>
          <a:lstStyle>
            <a:lvl1pPr algn="r">
              <a:defRPr sz="1000">
                <a:latin typeface="Arial" charset="0"/>
                <a:ea typeface="ＭＳ Ｐゴシック" charset="-128"/>
              </a:defRPr>
            </a:lvl1pPr>
          </a:lstStyle>
          <a:p>
            <a:pPr>
              <a:defRPr/>
            </a:pPr>
            <a:r>
              <a:rPr lang="en-US"/>
              <a:t>Presentation title</a:t>
            </a:r>
          </a:p>
        </p:txBody>
      </p:sp>
      <p:sp>
        <p:nvSpPr>
          <p:cNvPr id="6" name="Slide Number Placeholder 5">
            <a:extLst>
              <a:ext uri="{FF2B5EF4-FFF2-40B4-BE49-F238E27FC236}">
                <a16:creationId xmlns:a16="http://schemas.microsoft.com/office/drawing/2014/main" id="{CEC42D41-4914-4C62-A251-0F1995BC8DE1}"/>
              </a:ext>
            </a:extLst>
          </p:cNvPr>
          <p:cNvSpPr>
            <a:spLocks noGrp="1"/>
          </p:cNvSpPr>
          <p:nvPr>
            <p:ph type="sldNum" sz="quarter" idx="4"/>
          </p:nvPr>
        </p:nvSpPr>
        <p:spPr>
          <a:xfrm>
            <a:off x="8570913" y="6446838"/>
            <a:ext cx="317500" cy="184150"/>
          </a:xfrm>
          <a:prstGeom prst="rect">
            <a:avLst/>
          </a:prstGeom>
        </p:spPr>
        <p:txBody>
          <a:bodyPr vert="horz" wrap="square" lIns="0" tIns="0" rIns="0" bIns="0" numCol="1" anchor="ctr" anchorCtr="0" compatLnSpc="1">
            <a:prstTxWarp prst="textNoShape">
              <a:avLst/>
            </a:prstTxWarp>
            <a:noAutofit/>
          </a:bodyPr>
          <a:lstStyle>
            <a:lvl1pPr algn="r">
              <a:defRPr sz="1000">
                <a:solidFill>
                  <a:schemeClr val="tx2"/>
                </a:solidFill>
              </a:defRPr>
            </a:lvl1pPr>
          </a:lstStyle>
          <a:p>
            <a:r>
              <a:rPr lang="en-US" altLang="en-US"/>
              <a:t>|</a:t>
            </a:r>
            <a:r>
              <a:rPr lang="en-US" altLang="en-US">
                <a:solidFill>
                  <a:srgbClr val="A3A3A3"/>
                </a:solidFill>
              </a:rPr>
              <a:t>  </a:t>
            </a:r>
            <a:fld id="{89FE2D06-7144-4DFD-9757-71A0BE8448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Lst>
  <p:hf hdr="0" dt="0"/>
  <p:txStyles>
    <p:titleStyle>
      <a:lvl1pPr algn="l" rtl="0" eaLnBrk="0" fontAlgn="base" hangingPunct="0">
        <a:lnSpc>
          <a:spcPct val="90000"/>
        </a:lnSpc>
        <a:spcBef>
          <a:spcPct val="0"/>
        </a:spcBef>
        <a:spcAft>
          <a:spcPct val="0"/>
        </a:spcAft>
        <a:defRPr sz="3000" kern="1200">
          <a:solidFill>
            <a:schemeClr val="accent1"/>
          </a:solidFill>
          <a:latin typeface="+mj-lt"/>
          <a:ea typeface="ＭＳ Ｐゴシック" charset="-128"/>
          <a:cs typeface="+mj-cs"/>
        </a:defRPr>
      </a:lvl1pPr>
      <a:lvl2pPr algn="l" rtl="0" eaLnBrk="0" fontAlgn="base" hangingPunct="0">
        <a:lnSpc>
          <a:spcPct val="90000"/>
        </a:lnSpc>
        <a:spcBef>
          <a:spcPct val="0"/>
        </a:spcBef>
        <a:spcAft>
          <a:spcPct val="0"/>
        </a:spcAft>
        <a:defRPr sz="3000">
          <a:solidFill>
            <a:schemeClr val="accent1"/>
          </a:solidFill>
          <a:latin typeface="Arial" charset="0"/>
          <a:ea typeface="ＭＳ Ｐゴシック" charset="-128"/>
        </a:defRPr>
      </a:lvl2pPr>
      <a:lvl3pPr algn="l" rtl="0" eaLnBrk="0" fontAlgn="base" hangingPunct="0">
        <a:lnSpc>
          <a:spcPct val="90000"/>
        </a:lnSpc>
        <a:spcBef>
          <a:spcPct val="0"/>
        </a:spcBef>
        <a:spcAft>
          <a:spcPct val="0"/>
        </a:spcAft>
        <a:defRPr sz="3000">
          <a:solidFill>
            <a:schemeClr val="accent1"/>
          </a:solidFill>
          <a:latin typeface="Arial" charset="0"/>
          <a:ea typeface="ＭＳ Ｐゴシック" charset="-128"/>
        </a:defRPr>
      </a:lvl3pPr>
      <a:lvl4pPr algn="l" rtl="0" eaLnBrk="0" fontAlgn="base" hangingPunct="0">
        <a:lnSpc>
          <a:spcPct val="90000"/>
        </a:lnSpc>
        <a:spcBef>
          <a:spcPct val="0"/>
        </a:spcBef>
        <a:spcAft>
          <a:spcPct val="0"/>
        </a:spcAft>
        <a:defRPr sz="3000">
          <a:solidFill>
            <a:schemeClr val="accent1"/>
          </a:solidFill>
          <a:latin typeface="Arial" charset="0"/>
          <a:ea typeface="ＭＳ Ｐゴシック" charset="-128"/>
        </a:defRPr>
      </a:lvl4pPr>
      <a:lvl5pPr algn="l" rtl="0" eaLnBrk="0" fontAlgn="base" hangingPunct="0">
        <a:lnSpc>
          <a:spcPct val="90000"/>
        </a:lnSpc>
        <a:spcBef>
          <a:spcPct val="0"/>
        </a:spcBef>
        <a:spcAft>
          <a:spcPct val="0"/>
        </a:spcAft>
        <a:defRPr sz="3000">
          <a:solidFill>
            <a:schemeClr val="accent1"/>
          </a:solidFill>
          <a:latin typeface="Arial" charset="0"/>
          <a:ea typeface="ＭＳ Ｐゴシック" charset="-128"/>
        </a:defRPr>
      </a:lvl5pPr>
      <a:lvl6pPr marL="457200" algn="l" rtl="0" fontAlgn="base">
        <a:lnSpc>
          <a:spcPct val="90000"/>
        </a:lnSpc>
        <a:spcBef>
          <a:spcPct val="0"/>
        </a:spcBef>
        <a:spcAft>
          <a:spcPct val="0"/>
        </a:spcAft>
        <a:defRPr sz="3000">
          <a:solidFill>
            <a:schemeClr val="accent1"/>
          </a:solidFill>
          <a:latin typeface="Arial" charset="0"/>
          <a:ea typeface="ＭＳ Ｐゴシック" charset="-128"/>
        </a:defRPr>
      </a:lvl6pPr>
      <a:lvl7pPr marL="914400" algn="l" rtl="0" fontAlgn="base">
        <a:lnSpc>
          <a:spcPct val="90000"/>
        </a:lnSpc>
        <a:spcBef>
          <a:spcPct val="0"/>
        </a:spcBef>
        <a:spcAft>
          <a:spcPct val="0"/>
        </a:spcAft>
        <a:defRPr sz="3000">
          <a:solidFill>
            <a:schemeClr val="accent1"/>
          </a:solidFill>
          <a:latin typeface="Arial" charset="0"/>
          <a:ea typeface="ＭＳ Ｐゴシック" charset="-128"/>
        </a:defRPr>
      </a:lvl7pPr>
      <a:lvl8pPr marL="1371600" algn="l" rtl="0" fontAlgn="base">
        <a:lnSpc>
          <a:spcPct val="90000"/>
        </a:lnSpc>
        <a:spcBef>
          <a:spcPct val="0"/>
        </a:spcBef>
        <a:spcAft>
          <a:spcPct val="0"/>
        </a:spcAft>
        <a:defRPr sz="3000">
          <a:solidFill>
            <a:schemeClr val="accent1"/>
          </a:solidFill>
          <a:latin typeface="Arial" charset="0"/>
          <a:ea typeface="ＭＳ Ｐゴシック" charset="-128"/>
        </a:defRPr>
      </a:lvl8pPr>
      <a:lvl9pPr marL="1828800" algn="l" rtl="0" fontAlgn="base">
        <a:lnSpc>
          <a:spcPct val="90000"/>
        </a:lnSpc>
        <a:spcBef>
          <a:spcPct val="0"/>
        </a:spcBef>
        <a:spcAft>
          <a:spcPct val="0"/>
        </a:spcAft>
        <a:defRPr sz="3000">
          <a:solidFill>
            <a:schemeClr val="accent1"/>
          </a:solidFill>
          <a:latin typeface="Arial" charset="0"/>
          <a:ea typeface="ＭＳ Ｐゴシック" charset="-128"/>
        </a:defRPr>
      </a:lvl9pPr>
    </p:titleStyle>
    <p:bodyStyle>
      <a:lvl1pPr marL="342900" indent="-342900" algn="l" rtl="0" eaLnBrk="0" fontAlgn="base" hangingPunct="0">
        <a:lnSpc>
          <a:spcPct val="90000"/>
        </a:lnSpc>
        <a:spcBef>
          <a:spcPts val="1200"/>
        </a:spcBef>
        <a:spcAft>
          <a:spcPct val="0"/>
        </a:spcAft>
        <a:buFont typeface="Arial" panose="020B0604020202020204" pitchFamily="34" charset="0"/>
        <a:buChar char="•"/>
        <a:defRPr sz="2400" kern="1200">
          <a:solidFill>
            <a:schemeClr val="accent1"/>
          </a:solidFill>
          <a:latin typeface="+mn-lt"/>
          <a:ea typeface="ＭＳ Ｐゴシック" charset="-128"/>
          <a:cs typeface="+mn-cs"/>
        </a:defRPr>
      </a:lvl1pPr>
      <a:lvl2pPr marL="358775" indent="-358775" algn="l" rtl="0" eaLnBrk="0" fontAlgn="base" hangingPunct="0">
        <a:spcBef>
          <a:spcPts val="1000"/>
        </a:spcBef>
        <a:spcAft>
          <a:spcPct val="0"/>
        </a:spcAft>
        <a:buClr>
          <a:schemeClr val="tx2"/>
        </a:buClr>
        <a:buFont typeface="Arial" panose="020B0604020202020204" pitchFamily="34" charset="0"/>
        <a:buChar char="—"/>
        <a:defRPr sz="2000" kern="1200">
          <a:solidFill>
            <a:schemeClr val="tx1"/>
          </a:solidFill>
          <a:latin typeface="+mn-lt"/>
          <a:ea typeface="ＭＳ Ｐゴシック" charset="-128"/>
          <a:cs typeface="+mn-cs"/>
        </a:defRPr>
      </a:lvl2pPr>
      <a:lvl3pPr marL="574675" indent="-179388" algn="l" rtl="0" eaLnBrk="0" fontAlgn="base" hangingPunct="0">
        <a:spcBef>
          <a:spcPts val="500"/>
        </a:spcBef>
        <a:spcAft>
          <a:spcPct val="0"/>
        </a:spcAft>
        <a:buClr>
          <a:schemeClr val="tx2"/>
        </a:buClr>
        <a:buFont typeface="Arial" panose="020B0604020202020204" pitchFamily="34" charset="0"/>
        <a:buChar char="•"/>
        <a:defRPr sz="2000" kern="1200">
          <a:solidFill>
            <a:schemeClr val="tx1"/>
          </a:solidFill>
          <a:latin typeface="+mn-lt"/>
          <a:ea typeface="ＭＳ Ｐゴシック" charset="-128"/>
          <a:cs typeface="+mn-cs"/>
        </a:defRPr>
      </a:lvl3pPr>
      <a:lvl4pPr marL="790575" indent="-215900" algn="l" rtl="0" eaLnBrk="0" fontAlgn="base" hangingPunct="0">
        <a:spcBef>
          <a:spcPts val="500"/>
        </a:spcBef>
        <a:spcAft>
          <a:spcPct val="0"/>
        </a:spcAft>
        <a:buClr>
          <a:schemeClr val="tx2"/>
        </a:buClr>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lnSpc>
          <a:spcPct val="90000"/>
        </a:lnSpc>
        <a:spcBef>
          <a:spcPts val="2400"/>
        </a:spcBef>
        <a:spcAft>
          <a:spcPct val="0"/>
        </a:spcAft>
        <a:buFont typeface="Arial" panose="020B0604020202020204" pitchFamily="34" charset="0"/>
        <a:buChar char="»"/>
        <a:defRPr sz="2400" kern="1200">
          <a:solidFill>
            <a:schemeClr val="tx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A65F50-CC09-4A33-8997-FB165E5B17B1}"/>
              </a:ext>
            </a:extLst>
          </p:cNvPr>
          <p:cNvSpPr>
            <a:spLocks noGrp="1"/>
          </p:cNvSpPr>
          <p:nvPr>
            <p:ph type="title"/>
          </p:nvPr>
        </p:nvSpPr>
        <p:spPr bwMode="auto">
          <a:xfrm>
            <a:off x="684213" y="333375"/>
            <a:ext cx="8208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FFEC21E-9FA3-4C85-B218-65A50CE2C2C3}"/>
              </a:ext>
            </a:extLst>
          </p:cNvPr>
          <p:cNvSpPr>
            <a:spLocks noGrp="1"/>
          </p:cNvSpPr>
          <p:nvPr>
            <p:ph type="body" idx="1"/>
          </p:nvPr>
        </p:nvSpPr>
        <p:spPr bwMode="auto">
          <a:xfrm>
            <a:off x="684213" y="1196975"/>
            <a:ext cx="82089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0B46DE99-E0C0-40E3-8F4E-6415145FE0D1}"/>
              </a:ext>
            </a:extLst>
          </p:cNvPr>
          <p:cNvSpPr>
            <a:spLocks noGrp="1"/>
          </p:cNvSpPr>
          <p:nvPr>
            <p:ph type="ftr" sz="quarter" idx="3"/>
          </p:nvPr>
        </p:nvSpPr>
        <p:spPr>
          <a:xfrm>
            <a:off x="4452938" y="6446838"/>
            <a:ext cx="4151312" cy="184150"/>
          </a:xfrm>
          <a:prstGeom prst="rect">
            <a:avLst/>
          </a:prstGeom>
        </p:spPr>
        <p:txBody>
          <a:bodyPr vert="horz" wrap="square" lIns="0" tIns="0" rIns="0" bIns="0" numCol="1" anchor="ctr" anchorCtr="0" compatLnSpc="1">
            <a:prstTxWarp prst="textNoShape">
              <a:avLst/>
            </a:prstTxWarp>
            <a:noAutofit/>
          </a:bodyPr>
          <a:lstStyle>
            <a:lvl1pPr algn="r">
              <a:defRPr sz="1000">
                <a:solidFill>
                  <a:schemeClr val="bg1"/>
                </a:solidFill>
                <a:latin typeface="Arial" charset="0"/>
                <a:ea typeface="ＭＳ Ｐゴシック" charset="-128"/>
              </a:defRPr>
            </a:lvl1pPr>
          </a:lstStyle>
          <a:p>
            <a:pPr>
              <a:defRPr/>
            </a:pPr>
            <a:r>
              <a:rPr lang="en-US"/>
              <a:t>Presentation title</a:t>
            </a:r>
          </a:p>
        </p:txBody>
      </p:sp>
      <p:sp>
        <p:nvSpPr>
          <p:cNvPr id="6" name="Slide Number Placeholder 5">
            <a:extLst>
              <a:ext uri="{FF2B5EF4-FFF2-40B4-BE49-F238E27FC236}">
                <a16:creationId xmlns:a16="http://schemas.microsoft.com/office/drawing/2014/main" id="{6AC935B6-468D-4BB7-8BFE-D030EDFC5E59}"/>
              </a:ext>
            </a:extLst>
          </p:cNvPr>
          <p:cNvSpPr>
            <a:spLocks noGrp="1"/>
          </p:cNvSpPr>
          <p:nvPr>
            <p:ph type="sldNum" sz="quarter" idx="4"/>
          </p:nvPr>
        </p:nvSpPr>
        <p:spPr>
          <a:xfrm>
            <a:off x="8570913" y="6446838"/>
            <a:ext cx="317500" cy="184150"/>
          </a:xfrm>
          <a:prstGeom prst="rect">
            <a:avLst/>
          </a:prstGeom>
        </p:spPr>
        <p:txBody>
          <a:bodyPr vert="horz" wrap="square" lIns="0" tIns="0" rIns="0" bIns="0" numCol="1" anchor="ctr" anchorCtr="0" compatLnSpc="1">
            <a:prstTxWarp prst="textNoShape">
              <a:avLst/>
            </a:prstTxWarp>
            <a:noAutofit/>
          </a:bodyPr>
          <a:lstStyle>
            <a:lvl1pPr algn="r">
              <a:defRPr sz="1000">
                <a:solidFill>
                  <a:schemeClr val="bg1"/>
                </a:solidFill>
              </a:defRPr>
            </a:lvl1pPr>
          </a:lstStyle>
          <a:p>
            <a:r>
              <a:rPr lang="en-US" altLang="en-US"/>
              <a:t>|  </a:t>
            </a:r>
            <a:fld id="{89BEAADC-BDCE-42DA-AD21-B54CDEEC40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Lst>
  <p:hf hdr="0" dt="0"/>
  <p:txStyles>
    <p:titleStyle>
      <a:lvl1pPr algn="l" rtl="0" eaLnBrk="0" fontAlgn="base" hangingPunct="0">
        <a:lnSpc>
          <a:spcPct val="90000"/>
        </a:lnSpc>
        <a:spcBef>
          <a:spcPct val="0"/>
        </a:spcBef>
        <a:spcAft>
          <a:spcPct val="0"/>
        </a:spcAft>
        <a:defRPr sz="3000" kern="1200">
          <a:solidFill>
            <a:schemeClr val="bg1"/>
          </a:solidFill>
          <a:latin typeface="+mj-lt"/>
          <a:ea typeface="ＭＳ Ｐゴシック" charset="-128"/>
          <a:cs typeface="+mj-cs"/>
        </a:defRPr>
      </a:lvl1pPr>
      <a:lvl2pPr algn="l" rtl="0" eaLnBrk="0" fontAlgn="base" hangingPunct="0">
        <a:lnSpc>
          <a:spcPct val="90000"/>
        </a:lnSpc>
        <a:spcBef>
          <a:spcPct val="0"/>
        </a:spcBef>
        <a:spcAft>
          <a:spcPct val="0"/>
        </a:spcAft>
        <a:defRPr sz="3000">
          <a:solidFill>
            <a:schemeClr val="bg1"/>
          </a:solidFill>
          <a:latin typeface="Arial" charset="0"/>
          <a:ea typeface="ＭＳ Ｐゴシック" charset="-128"/>
        </a:defRPr>
      </a:lvl2pPr>
      <a:lvl3pPr algn="l" rtl="0" eaLnBrk="0" fontAlgn="base" hangingPunct="0">
        <a:lnSpc>
          <a:spcPct val="90000"/>
        </a:lnSpc>
        <a:spcBef>
          <a:spcPct val="0"/>
        </a:spcBef>
        <a:spcAft>
          <a:spcPct val="0"/>
        </a:spcAft>
        <a:defRPr sz="3000">
          <a:solidFill>
            <a:schemeClr val="bg1"/>
          </a:solidFill>
          <a:latin typeface="Arial" charset="0"/>
          <a:ea typeface="ＭＳ Ｐゴシック" charset="-128"/>
        </a:defRPr>
      </a:lvl3pPr>
      <a:lvl4pPr algn="l" rtl="0" eaLnBrk="0" fontAlgn="base" hangingPunct="0">
        <a:lnSpc>
          <a:spcPct val="90000"/>
        </a:lnSpc>
        <a:spcBef>
          <a:spcPct val="0"/>
        </a:spcBef>
        <a:spcAft>
          <a:spcPct val="0"/>
        </a:spcAft>
        <a:defRPr sz="3000">
          <a:solidFill>
            <a:schemeClr val="bg1"/>
          </a:solidFill>
          <a:latin typeface="Arial" charset="0"/>
          <a:ea typeface="ＭＳ Ｐゴシック" charset="-128"/>
        </a:defRPr>
      </a:lvl4pPr>
      <a:lvl5pPr algn="l" rtl="0" eaLnBrk="0" fontAlgn="base" hangingPunct="0">
        <a:lnSpc>
          <a:spcPct val="90000"/>
        </a:lnSpc>
        <a:spcBef>
          <a:spcPct val="0"/>
        </a:spcBef>
        <a:spcAft>
          <a:spcPct val="0"/>
        </a:spcAft>
        <a:defRPr sz="3000">
          <a:solidFill>
            <a:schemeClr val="bg1"/>
          </a:solidFill>
          <a:latin typeface="Arial" charset="0"/>
          <a:ea typeface="ＭＳ Ｐゴシック" charset="-128"/>
        </a:defRPr>
      </a:lvl5pPr>
      <a:lvl6pPr marL="457200" algn="l" rtl="0" fontAlgn="base">
        <a:lnSpc>
          <a:spcPct val="90000"/>
        </a:lnSpc>
        <a:spcBef>
          <a:spcPct val="0"/>
        </a:spcBef>
        <a:spcAft>
          <a:spcPct val="0"/>
        </a:spcAft>
        <a:defRPr sz="3000">
          <a:solidFill>
            <a:schemeClr val="bg1"/>
          </a:solidFill>
          <a:latin typeface="Arial" charset="0"/>
          <a:ea typeface="ＭＳ Ｐゴシック" charset="-128"/>
        </a:defRPr>
      </a:lvl6pPr>
      <a:lvl7pPr marL="914400" algn="l" rtl="0" fontAlgn="base">
        <a:lnSpc>
          <a:spcPct val="90000"/>
        </a:lnSpc>
        <a:spcBef>
          <a:spcPct val="0"/>
        </a:spcBef>
        <a:spcAft>
          <a:spcPct val="0"/>
        </a:spcAft>
        <a:defRPr sz="3000">
          <a:solidFill>
            <a:schemeClr val="bg1"/>
          </a:solidFill>
          <a:latin typeface="Arial" charset="0"/>
          <a:ea typeface="ＭＳ Ｐゴシック" charset="-128"/>
        </a:defRPr>
      </a:lvl7pPr>
      <a:lvl8pPr marL="1371600" algn="l" rtl="0" fontAlgn="base">
        <a:lnSpc>
          <a:spcPct val="90000"/>
        </a:lnSpc>
        <a:spcBef>
          <a:spcPct val="0"/>
        </a:spcBef>
        <a:spcAft>
          <a:spcPct val="0"/>
        </a:spcAft>
        <a:defRPr sz="3000">
          <a:solidFill>
            <a:schemeClr val="bg1"/>
          </a:solidFill>
          <a:latin typeface="Arial" charset="0"/>
          <a:ea typeface="ＭＳ Ｐゴシック" charset="-128"/>
        </a:defRPr>
      </a:lvl8pPr>
      <a:lvl9pPr marL="1828800" algn="l" rtl="0" fontAlgn="base">
        <a:lnSpc>
          <a:spcPct val="90000"/>
        </a:lnSpc>
        <a:spcBef>
          <a:spcPct val="0"/>
        </a:spcBef>
        <a:spcAft>
          <a:spcPct val="0"/>
        </a:spcAft>
        <a:defRPr sz="3000">
          <a:solidFill>
            <a:schemeClr val="bg1"/>
          </a:solidFill>
          <a:latin typeface="Arial" charset="0"/>
          <a:ea typeface="ＭＳ Ｐゴシック" charset="-128"/>
        </a:defRPr>
      </a:lvl9pPr>
    </p:titleStyle>
    <p:bodyStyle>
      <a:lvl1pPr marL="342900" indent="-342900" algn="l" rtl="0" eaLnBrk="0" fontAlgn="base" hangingPunct="0">
        <a:lnSpc>
          <a:spcPct val="90000"/>
        </a:lnSpc>
        <a:spcBef>
          <a:spcPts val="1200"/>
        </a:spcBef>
        <a:spcAft>
          <a:spcPct val="0"/>
        </a:spcAft>
        <a:buFont typeface="Arial" panose="020B0604020202020204" pitchFamily="34" charset="0"/>
        <a:buChar char="•"/>
        <a:defRPr sz="2400" kern="1200">
          <a:solidFill>
            <a:schemeClr val="bg1"/>
          </a:solidFill>
          <a:latin typeface="+mn-lt"/>
          <a:ea typeface="ＭＳ Ｐゴシック" charset="-128"/>
          <a:cs typeface="+mn-cs"/>
        </a:defRPr>
      </a:lvl1pPr>
      <a:lvl2pPr marL="358775" indent="-358775" algn="l" rtl="0" eaLnBrk="0" fontAlgn="base" hangingPunct="0">
        <a:spcBef>
          <a:spcPts val="1000"/>
        </a:spcBef>
        <a:spcAft>
          <a:spcPct val="0"/>
        </a:spcAft>
        <a:buClr>
          <a:schemeClr val="bg1"/>
        </a:buClr>
        <a:buFont typeface="Arial" panose="020B0604020202020204" pitchFamily="34" charset="0"/>
        <a:buChar char="—"/>
        <a:defRPr sz="2000" kern="1200">
          <a:solidFill>
            <a:schemeClr val="bg1"/>
          </a:solidFill>
          <a:latin typeface="+mn-lt"/>
          <a:ea typeface="ＭＳ Ｐゴシック" charset="-128"/>
          <a:cs typeface="+mn-cs"/>
        </a:defRPr>
      </a:lvl2pPr>
      <a:lvl3pPr marL="539750" indent="-179388" algn="l" rtl="0" eaLnBrk="0" fontAlgn="base" hangingPunct="0">
        <a:spcBef>
          <a:spcPts val="500"/>
        </a:spcBef>
        <a:spcAft>
          <a:spcPct val="0"/>
        </a:spcAft>
        <a:buClr>
          <a:schemeClr val="bg1"/>
        </a:buClr>
        <a:buFont typeface="Arial" panose="020B0604020202020204" pitchFamily="34" charset="0"/>
        <a:buChar char="•"/>
        <a:defRPr sz="2000" kern="1200">
          <a:solidFill>
            <a:schemeClr val="bg1"/>
          </a:solidFill>
          <a:latin typeface="+mn-lt"/>
          <a:ea typeface="ＭＳ Ｐゴシック" charset="-128"/>
          <a:cs typeface="+mn-cs"/>
        </a:defRPr>
      </a:lvl3pPr>
      <a:lvl4pPr marL="790575" indent="-215900" algn="l" rtl="0" eaLnBrk="0" fontAlgn="base" hangingPunct="0">
        <a:spcBef>
          <a:spcPts val="500"/>
        </a:spcBef>
        <a:spcAft>
          <a:spcPct val="0"/>
        </a:spcAft>
        <a:buClr>
          <a:schemeClr val="bg1"/>
        </a:buClr>
        <a:buFont typeface="Arial" panose="020B0604020202020204" pitchFamily="34" charset="0"/>
        <a:buChar char="–"/>
        <a:defRPr sz="2000" kern="1200">
          <a:solidFill>
            <a:schemeClr val="bg1"/>
          </a:solidFill>
          <a:latin typeface="+mn-lt"/>
          <a:ea typeface="ＭＳ Ｐゴシック" charset="-128"/>
          <a:cs typeface="+mn-cs"/>
        </a:defRPr>
      </a:lvl4pPr>
      <a:lvl5pPr marL="2057400" indent="-228600" algn="l" rtl="0" eaLnBrk="0" fontAlgn="base" hangingPunct="0">
        <a:lnSpc>
          <a:spcPct val="90000"/>
        </a:lnSpc>
        <a:spcBef>
          <a:spcPts val="2400"/>
        </a:spcBef>
        <a:spcAft>
          <a:spcPct val="0"/>
        </a:spcAft>
        <a:buFont typeface="Arial" panose="020B0604020202020204" pitchFamily="34" charset="0"/>
        <a:buChar char="»"/>
        <a:defRPr sz="2400" b="1" kern="1200">
          <a:solidFill>
            <a:schemeClr val="bg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CCF2492-5F53-4317-99E9-B41CF2DDB389}"/>
              </a:ext>
            </a:extLst>
          </p:cNvPr>
          <p:cNvSpPr>
            <a:spLocks noGrp="1"/>
          </p:cNvSpPr>
          <p:nvPr>
            <p:ph type="title"/>
          </p:nvPr>
        </p:nvSpPr>
        <p:spPr bwMode="auto">
          <a:xfrm>
            <a:off x="684213" y="333375"/>
            <a:ext cx="8208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E2DC47C3-4DBF-4A9E-9824-8FA9457C35B3}"/>
              </a:ext>
            </a:extLst>
          </p:cNvPr>
          <p:cNvSpPr>
            <a:spLocks noGrp="1"/>
          </p:cNvSpPr>
          <p:nvPr>
            <p:ph type="body" idx="1"/>
          </p:nvPr>
        </p:nvSpPr>
        <p:spPr bwMode="auto">
          <a:xfrm>
            <a:off x="684213" y="1196975"/>
            <a:ext cx="82089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 Placeholder 4">
            <a:extLst>
              <a:ext uri="{FF2B5EF4-FFF2-40B4-BE49-F238E27FC236}">
                <a16:creationId xmlns:a16="http://schemas.microsoft.com/office/drawing/2014/main" id="{6A39C958-289E-46B2-AAC1-B5C4413A5F28}"/>
              </a:ext>
            </a:extLst>
          </p:cNvPr>
          <p:cNvSpPr>
            <a:spLocks noGrp="1"/>
          </p:cNvSpPr>
          <p:nvPr>
            <p:ph type="ftr" sz="quarter" idx="3"/>
          </p:nvPr>
        </p:nvSpPr>
        <p:spPr>
          <a:xfrm>
            <a:off x="4452938" y="6446838"/>
            <a:ext cx="4151312" cy="184150"/>
          </a:xfrm>
          <a:prstGeom prst="rect">
            <a:avLst/>
          </a:prstGeom>
        </p:spPr>
        <p:txBody>
          <a:bodyPr vert="horz" wrap="square" lIns="0" tIns="0" rIns="0" bIns="0" numCol="1" anchor="ctr" anchorCtr="0" compatLnSpc="1">
            <a:prstTxWarp prst="textNoShape">
              <a:avLst/>
            </a:prstTxWarp>
            <a:noAutofit/>
          </a:bodyPr>
          <a:lstStyle>
            <a:lvl1pPr algn="r">
              <a:defRPr sz="1000">
                <a:solidFill>
                  <a:schemeClr val="accent2"/>
                </a:solidFill>
                <a:latin typeface="Arial" charset="0"/>
                <a:ea typeface="ＭＳ Ｐゴシック" charset="-128"/>
              </a:defRPr>
            </a:lvl1pPr>
          </a:lstStyle>
          <a:p>
            <a:pPr>
              <a:defRPr/>
            </a:pPr>
            <a:r>
              <a:rPr lang="en-US"/>
              <a:t>Presentation title</a:t>
            </a:r>
          </a:p>
        </p:txBody>
      </p:sp>
      <p:sp>
        <p:nvSpPr>
          <p:cNvPr id="8" name="Slide Number Placeholder 5">
            <a:extLst>
              <a:ext uri="{FF2B5EF4-FFF2-40B4-BE49-F238E27FC236}">
                <a16:creationId xmlns:a16="http://schemas.microsoft.com/office/drawing/2014/main" id="{91918ECC-61FF-475E-BB54-E4CF9D7B993C}"/>
              </a:ext>
            </a:extLst>
          </p:cNvPr>
          <p:cNvSpPr>
            <a:spLocks noGrp="1"/>
          </p:cNvSpPr>
          <p:nvPr>
            <p:ph type="sldNum" sz="quarter" idx="4"/>
          </p:nvPr>
        </p:nvSpPr>
        <p:spPr>
          <a:xfrm>
            <a:off x="8570913" y="6446838"/>
            <a:ext cx="317500" cy="184150"/>
          </a:xfrm>
          <a:prstGeom prst="rect">
            <a:avLst/>
          </a:prstGeom>
        </p:spPr>
        <p:txBody>
          <a:bodyPr vert="horz" wrap="square" lIns="0" tIns="0" rIns="0" bIns="0" numCol="1" anchor="ctr" anchorCtr="0" compatLnSpc="1">
            <a:prstTxWarp prst="textNoShape">
              <a:avLst/>
            </a:prstTxWarp>
            <a:noAutofit/>
          </a:bodyPr>
          <a:lstStyle>
            <a:lvl1pPr algn="r">
              <a:defRPr sz="1000">
                <a:solidFill>
                  <a:schemeClr val="tx2"/>
                </a:solidFill>
              </a:defRPr>
            </a:lvl1pPr>
          </a:lstStyle>
          <a:p>
            <a:r>
              <a:rPr lang="en-US" altLang="en-US"/>
              <a:t>|</a:t>
            </a:r>
            <a:r>
              <a:rPr lang="en-US" altLang="en-US">
                <a:solidFill>
                  <a:schemeClr val="bg1"/>
                </a:solidFill>
              </a:rPr>
              <a:t>  </a:t>
            </a:r>
            <a:fld id="{0668FEA3-AB42-4930-AA90-61362ED8F6DD}" type="slidenum">
              <a:rPr lang="en-US" altLang="en-US">
                <a:solidFill>
                  <a:schemeClr val="accent2"/>
                </a:solidFill>
              </a:rPr>
              <a:pPr/>
              <a:t>‹#›</a:t>
            </a:fld>
            <a:endParaRPr lang="en-US" altLang="en-US">
              <a:solidFill>
                <a:schemeClr val="accent2"/>
              </a:solidFill>
            </a:endParaRP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dt="0"/>
  <p:txStyles>
    <p:titleStyle>
      <a:lvl1pPr algn="l" rtl="0" eaLnBrk="0" fontAlgn="base" hangingPunct="0">
        <a:lnSpc>
          <a:spcPct val="90000"/>
        </a:lnSpc>
        <a:spcBef>
          <a:spcPct val="0"/>
        </a:spcBef>
        <a:spcAft>
          <a:spcPct val="0"/>
        </a:spcAft>
        <a:defRPr sz="3000" kern="1200">
          <a:solidFill>
            <a:schemeClr val="bg2"/>
          </a:solidFill>
          <a:latin typeface="+mj-lt"/>
          <a:ea typeface="ＭＳ Ｐゴシック" charset="-128"/>
          <a:cs typeface="+mj-cs"/>
        </a:defRPr>
      </a:lvl1pPr>
      <a:lvl2pPr algn="l" rtl="0" eaLnBrk="0" fontAlgn="base" hangingPunct="0">
        <a:lnSpc>
          <a:spcPct val="90000"/>
        </a:lnSpc>
        <a:spcBef>
          <a:spcPct val="0"/>
        </a:spcBef>
        <a:spcAft>
          <a:spcPct val="0"/>
        </a:spcAft>
        <a:defRPr sz="3000">
          <a:solidFill>
            <a:schemeClr val="bg2"/>
          </a:solidFill>
          <a:latin typeface="Arial" charset="0"/>
          <a:ea typeface="ＭＳ Ｐゴシック" charset="-128"/>
        </a:defRPr>
      </a:lvl2pPr>
      <a:lvl3pPr algn="l" rtl="0" eaLnBrk="0" fontAlgn="base" hangingPunct="0">
        <a:lnSpc>
          <a:spcPct val="90000"/>
        </a:lnSpc>
        <a:spcBef>
          <a:spcPct val="0"/>
        </a:spcBef>
        <a:spcAft>
          <a:spcPct val="0"/>
        </a:spcAft>
        <a:defRPr sz="3000">
          <a:solidFill>
            <a:schemeClr val="bg2"/>
          </a:solidFill>
          <a:latin typeface="Arial" charset="0"/>
          <a:ea typeface="ＭＳ Ｐゴシック" charset="-128"/>
        </a:defRPr>
      </a:lvl3pPr>
      <a:lvl4pPr algn="l" rtl="0" eaLnBrk="0" fontAlgn="base" hangingPunct="0">
        <a:lnSpc>
          <a:spcPct val="90000"/>
        </a:lnSpc>
        <a:spcBef>
          <a:spcPct val="0"/>
        </a:spcBef>
        <a:spcAft>
          <a:spcPct val="0"/>
        </a:spcAft>
        <a:defRPr sz="3000">
          <a:solidFill>
            <a:schemeClr val="bg2"/>
          </a:solidFill>
          <a:latin typeface="Arial" charset="0"/>
          <a:ea typeface="ＭＳ Ｐゴシック" charset="-128"/>
        </a:defRPr>
      </a:lvl4pPr>
      <a:lvl5pPr algn="l" rtl="0" eaLnBrk="0" fontAlgn="base" hangingPunct="0">
        <a:lnSpc>
          <a:spcPct val="90000"/>
        </a:lnSpc>
        <a:spcBef>
          <a:spcPct val="0"/>
        </a:spcBef>
        <a:spcAft>
          <a:spcPct val="0"/>
        </a:spcAft>
        <a:defRPr sz="3000">
          <a:solidFill>
            <a:schemeClr val="bg2"/>
          </a:solidFill>
          <a:latin typeface="Arial" charset="0"/>
          <a:ea typeface="ＭＳ Ｐゴシック" charset="-128"/>
        </a:defRPr>
      </a:lvl5pPr>
      <a:lvl6pPr marL="457200" algn="l" rtl="0" fontAlgn="base">
        <a:lnSpc>
          <a:spcPct val="90000"/>
        </a:lnSpc>
        <a:spcBef>
          <a:spcPct val="0"/>
        </a:spcBef>
        <a:spcAft>
          <a:spcPct val="0"/>
        </a:spcAft>
        <a:defRPr sz="3000">
          <a:solidFill>
            <a:schemeClr val="bg2"/>
          </a:solidFill>
          <a:latin typeface="Arial" charset="0"/>
          <a:ea typeface="ＭＳ Ｐゴシック" charset="-128"/>
        </a:defRPr>
      </a:lvl6pPr>
      <a:lvl7pPr marL="914400" algn="l" rtl="0" fontAlgn="base">
        <a:lnSpc>
          <a:spcPct val="90000"/>
        </a:lnSpc>
        <a:spcBef>
          <a:spcPct val="0"/>
        </a:spcBef>
        <a:spcAft>
          <a:spcPct val="0"/>
        </a:spcAft>
        <a:defRPr sz="3000">
          <a:solidFill>
            <a:schemeClr val="bg2"/>
          </a:solidFill>
          <a:latin typeface="Arial" charset="0"/>
          <a:ea typeface="ＭＳ Ｐゴシック" charset="-128"/>
        </a:defRPr>
      </a:lvl7pPr>
      <a:lvl8pPr marL="1371600" algn="l" rtl="0" fontAlgn="base">
        <a:lnSpc>
          <a:spcPct val="90000"/>
        </a:lnSpc>
        <a:spcBef>
          <a:spcPct val="0"/>
        </a:spcBef>
        <a:spcAft>
          <a:spcPct val="0"/>
        </a:spcAft>
        <a:defRPr sz="3000">
          <a:solidFill>
            <a:schemeClr val="bg2"/>
          </a:solidFill>
          <a:latin typeface="Arial" charset="0"/>
          <a:ea typeface="ＭＳ Ｐゴシック" charset="-128"/>
        </a:defRPr>
      </a:lvl8pPr>
      <a:lvl9pPr marL="1828800" algn="l" rtl="0" fontAlgn="base">
        <a:lnSpc>
          <a:spcPct val="90000"/>
        </a:lnSpc>
        <a:spcBef>
          <a:spcPct val="0"/>
        </a:spcBef>
        <a:spcAft>
          <a:spcPct val="0"/>
        </a:spcAft>
        <a:defRPr sz="3000">
          <a:solidFill>
            <a:schemeClr val="bg2"/>
          </a:solidFill>
          <a:latin typeface="Arial" charset="0"/>
          <a:ea typeface="ＭＳ Ｐゴシック" charset="-128"/>
        </a:defRPr>
      </a:lvl9pPr>
    </p:titleStyle>
    <p:bodyStyle>
      <a:lvl1pPr marL="342900" indent="-342900" algn="l" rtl="0" eaLnBrk="0" fontAlgn="base" hangingPunct="0">
        <a:lnSpc>
          <a:spcPct val="90000"/>
        </a:lnSpc>
        <a:spcBef>
          <a:spcPts val="1200"/>
        </a:spcBef>
        <a:spcAft>
          <a:spcPct val="0"/>
        </a:spcAft>
        <a:buFont typeface="Arial" panose="020B0604020202020204" pitchFamily="34" charset="0"/>
        <a:buChar char="•"/>
        <a:defRPr sz="2400" kern="1200">
          <a:solidFill>
            <a:schemeClr val="bg2"/>
          </a:solidFill>
          <a:latin typeface="+mn-lt"/>
          <a:ea typeface="ＭＳ Ｐゴシック" charset="-128"/>
          <a:cs typeface="+mn-cs"/>
        </a:defRPr>
      </a:lvl1pPr>
      <a:lvl2pPr marL="358775" indent="-358775" algn="l" rtl="0" eaLnBrk="0" fontAlgn="base" hangingPunct="0">
        <a:spcBef>
          <a:spcPts val="1000"/>
        </a:spcBef>
        <a:spcAft>
          <a:spcPct val="0"/>
        </a:spcAft>
        <a:buClr>
          <a:schemeClr val="accent2"/>
        </a:buClr>
        <a:buFont typeface="Arial" panose="020B0604020202020204" pitchFamily="34" charset="0"/>
        <a:buChar char="—"/>
        <a:defRPr sz="2000" kern="1200">
          <a:solidFill>
            <a:schemeClr val="accent2"/>
          </a:solidFill>
          <a:latin typeface="+mn-lt"/>
          <a:ea typeface="ＭＳ Ｐゴシック" charset="-128"/>
          <a:cs typeface="+mn-cs"/>
        </a:defRPr>
      </a:lvl2pPr>
      <a:lvl3pPr marL="539750" indent="-179388" algn="l" rtl="0" eaLnBrk="0" fontAlgn="base" hangingPunct="0">
        <a:spcBef>
          <a:spcPts val="500"/>
        </a:spcBef>
        <a:spcAft>
          <a:spcPct val="0"/>
        </a:spcAft>
        <a:buClr>
          <a:schemeClr val="accent2"/>
        </a:buClr>
        <a:buFont typeface="Arial" panose="020B0604020202020204" pitchFamily="34" charset="0"/>
        <a:buChar char="•"/>
        <a:defRPr sz="2000" kern="1200">
          <a:solidFill>
            <a:schemeClr val="accent2"/>
          </a:solidFill>
          <a:latin typeface="+mn-lt"/>
          <a:ea typeface="ＭＳ Ｐゴシック" charset="-128"/>
          <a:cs typeface="+mn-cs"/>
        </a:defRPr>
      </a:lvl3pPr>
      <a:lvl4pPr marL="790575" indent="-215900" algn="l" rtl="0" eaLnBrk="0" fontAlgn="base" hangingPunct="0">
        <a:spcBef>
          <a:spcPts val="500"/>
        </a:spcBef>
        <a:spcAft>
          <a:spcPct val="0"/>
        </a:spcAft>
        <a:buClr>
          <a:schemeClr val="accent2"/>
        </a:buClr>
        <a:buFont typeface="Arial" panose="020B0604020202020204" pitchFamily="34" charset="0"/>
        <a:buChar char="–"/>
        <a:defRPr sz="2000" kern="1200">
          <a:solidFill>
            <a:schemeClr val="accent2"/>
          </a:solidFill>
          <a:latin typeface="+mn-lt"/>
          <a:ea typeface="ＭＳ Ｐゴシック" charset="-128"/>
          <a:cs typeface="+mn-cs"/>
        </a:defRPr>
      </a:lvl4pPr>
      <a:lvl5pPr marL="2057400" indent="-228600" algn="l" rtl="0" eaLnBrk="0" fontAlgn="base" hangingPunct="0">
        <a:lnSpc>
          <a:spcPct val="90000"/>
        </a:lnSpc>
        <a:spcBef>
          <a:spcPts val="2400"/>
        </a:spcBef>
        <a:spcAft>
          <a:spcPct val="0"/>
        </a:spcAft>
        <a:buFont typeface="Arial" panose="020B0604020202020204" pitchFamily="34" charset="0"/>
        <a:buChar char="»"/>
        <a:defRPr sz="2400" b="1" kern="1200">
          <a:solidFill>
            <a:schemeClr val="tx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indtools.com/pages/article/newTED_85.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indtools.com/pages/article/leadership-style-quiz.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dass.org.uk/AdassMedia/stories/Workforce_Development/NSASC_LeadershipStartsWithMeSpring13.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asw.co.uk/system/files/resources/PCF%20Final%20Documents%20Overview%2011%20June%202018.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adass.org.uk/AdassMedia/stories/Workforce_Development/NSASC_LeadershipStartsWithMeSpring13.pdf" TargetMode="External"/><Relationship Id="rId4" Type="http://schemas.openxmlformats.org/officeDocument/2006/relationships/hyperlink" Target="https://www.basw.co.uk/system/files/resources/Detailed%20level%20descriptors%20for%20all%20domains%20wi%20digital%20aug8.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larstummers.com/self-leadership-good-lea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4">
            <a:extLst>
              <a:ext uri="{FF2B5EF4-FFF2-40B4-BE49-F238E27FC236}">
                <a16:creationId xmlns:a16="http://schemas.microsoft.com/office/drawing/2014/main" id="{D87886E4-13CD-44E3-AEDF-E241DE48EE39}"/>
              </a:ext>
            </a:extLst>
          </p:cNvPr>
          <p:cNvSpPr>
            <a:spLocks noGrp="1"/>
          </p:cNvSpPr>
          <p:nvPr>
            <p:ph type="body" idx="1"/>
          </p:nvPr>
        </p:nvSpPr>
        <p:spPr>
          <a:xfrm>
            <a:off x="827088" y="4592638"/>
            <a:ext cx="5905500" cy="924594"/>
          </a:xfrm>
        </p:spPr>
        <p:txBody>
          <a:bodyPr/>
          <a:lstStyle/>
          <a:p>
            <a:pPr eaLnBrk="1" hangingPunct="1"/>
            <a:r>
              <a:rPr lang="en-US" altLang="en-US" sz="2000" dirty="0">
                <a:ea typeface="ＭＳ Ｐゴシック" panose="020B0600070205080204" pitchFamily="34" charset="-128"/>
              </a:rPr>
              <a:t>Daniela Collins</a:t>
            </a:r>
          </a:p>
          <a:p>
            <a:pPr eaLnBrk="1" hangingPunct="1"/>
            <a:r>
              <a:rPr lang="en-US" altLang="en-US" sz="2000" dirty="0">
                <a:ea typeface="ＭＳ Ｐゴシック" panose="020B0600070205080204" pitchFamily="34" charset="-128"/>
              </a:rPr>
              <a:t>20/2/2020</a:t>
            </a:r>
          </a:p>
        </p:txBody>
      </p:sp>
      <p:sp>
        <p:nvSpPr>
          <p:cNvPr id="41987" name="Title 2">
            <a:extLst>
              <a:ext uri="{FF2B5EF4-FFF2-40B4-BE49-F238E27FC236}">
                <a16:creationId xmlns:a16="http://schemas.microsoft.com/office/drawing/2014/main" id="{2898A955-5EA0-41E2-828E-1E80D808862F}"/>
              </a:ext>
            </a:extLst>
          </p:cNvPr>
          <p:cNvSpPr>
            <a:spLocks noGrp="1"/>
          </p:cNvSpPr>
          <p:nvPr>
            <p:ph type="title"/>
          </p:nvPr>
        </p:nvSpPr>
        <p:spPr>
          <a:xfrm>
            <a:off x="827088" y="2620228"/>
            <a:ext cx="5905500" cy="830997"/>
          </a:xfrm>
        </p:spPr>
        <p:txBody>
          <a:bodyPr/>
          <a:lstStyle/>
          <a:p>
            <a:pPr eaLnBrk="1" hangingPunct="1"/>
            <a:r>
              <a:rPr lang="en-US" altLang="en-US" sz="6000" dirty="0">
                <a:ea typeface="ＭＳ Ｐゴシック" panose="020B0600070205080204" pitchFamily="34" charset="-128"/>
              </a:rPr>
              <a:t>Self Leadership </a:t>
            </a:r>
          </a:p>
        </p:txBody>
      </p:sp>
      <p:sp>
        <p:nvSpPr>
          <p:cNvPr id="41988" name="Slide Number Placeholder 11">
            <a:extLst>
              <a:ext uri="{FF2B5EF4-FFF2-40B4-BE49-F238E27FC236}">
                <a16:creationId xmlns:a16="http://schemas.microsoft.com/office/drawing/2014/main" id="{B3B24402-9DC6-469D-B8B9-BA61C26276B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200"/>
              </a:spcBef>
              <a:buFont typeface="Arial" panose="020B0604020202020204" pitchFamily="34" charset="0"/>
              <a:buChar char="•"/>
              <a:defRPr sz="2400">
                <a:solidFill>
                  <a:schemeClr val="accent1"/>
                </a:solidFill>
                <a:latin typeface="Arial" panose="020B0604020202020204" pitchFamily="34" charset="0"/>
                <a:ea typeface="ＭＳ Ｐゴシック" panose="020B0600070205080204" pitchFamily="34" charset="-128"/>
              </a:defRPr>
            </a:lvl1pPr>
            <a:lvl2pPr marL="742950" indent="-285750" eaLnBrk="0" hangingPunct="0">
              <a:spcBef>
                <a:spcPts val="1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5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ts val="5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lnSpc>
                <a:spcPct val="90000"/>
              </a:lnSpc>
              <a:spcBef>
                <a:spcPts val="2400"/>
              </a:spcBef>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FontTx/>
              <a:buNone/>
            </a:pPr>
            <a:r>
              <a:rPr lang="en-US" altLang="en-US" sz="1000">
                <a:solidFill>
                  <a:schemeClr val="tx2"/>
                </a:solidFill>
              </a:rPr>
              <a:t>|</a:t>
            </a:r>
            <a:r>
              <a:rPr lang="en-US" altLang="en-US" sz="1000"/>
              <a:t>  </a:t>
            </a:r>
            <a:fld id="{2E7AC943-F71F-4652-B1AF-8562EA397755}" type="slidenum">
              <a:rPr lang="en-US" altLang="en-US" sz="1000">
                <a:solidFill>
                  <a:schemeClr val="tx1"/>
                </a:solidFill>
              </a:rPr>
              <a:pPr eaLnBrk="1" hangingPunct="1">
                <a:lnSpc>
                  <a:spcPct val="100000"/>
                </a:lnSpc>
                <a:spcBef>
                  <a:spcPct val="0"/>
                </a:spcBef>
                <a:buFontTx/>
                <a:buNone/>
              </a:pPr>
              <a:t>1</a:t>
            </a:fld>
            <a:endParaRPr lang="en-US" altLang="en-US" sz="1000">
              <a:solidFill>
                <a:schemeClr val="tx1"/>
              </a:solidFill>
            </a:endParaRPr>
          </a:p>
        </p:txBody>
      </p:sp>
      <p:sp>
        <p:nvSpPr>
          <p:cNvPr id="41989" name="Footer Placeholder 12">
            <a:extLst>
              <a:ext uri="{FF2B5EF4-FFF2-40B4-BE49-F238E27FC236}">
                <a16:creationId xmlns:a16="http://schemas.microsoft.com/office/drawing/2014/main" id="{4F472DA4-8C17-4429-948C-31F8DB7720A4}"/>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200"/>
              </a:spcBef>
              <a:buFont typeface="Arial" panose="020B0604020202020204" pitchFamily="34" charset="0"/>
              <a:buChar char="•"/>
              <a:defRPr sz="2400">
                <a:solidFill>
                  <a:schemeClr val="accent1"/>
                </a:solidFill>
                <a:latin typeface="Arial" panose="020B0604020202020204" pitchFamily="34" charset="0"/>
                <a:ea typeface="ＭＳ Ｐゴシック" panose="020B0600070205080204" pitchFamily="34" charset="-128"/>
              </a:defRPr>
            </a:lvl1pPr>
            <a:lvl2pPr marL="742950" indent="-285750" eaLnBrk="0" hangingPunct="0">
              <a:spcBef>
                <a:spcPts val="1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5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ts val="5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lnSpc>
                <a:spcPct val="90000"/>
              </a:lnSpc>
              <a:spcBef>
                <a:spcPts val="2400"/>
              </a:spcBef>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FontTx/>
              <a:buNone/>
            </a:pPr>
            <a:r>
              <a:rPr lang="en-US" altLang="en-US" sz="1000" dirty="0">
                <a:solidFill>
                  <a:schemeClr val="tx1"/>
                </a:solidFill>
              </a:rPr>
              <a:t>Self-Leadership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3D44-5521-4011-A29E-72FB8D6F0130}"/>
              </a:ext>
            </a:extLst>
          </p:cNvPr>
          <p:cNvSpPr>
            <a:spLocks noGrp="1"/>
          </p:cNvSpPr>
          <p:nvPr>
            <p:ph type="title"/>
          </p:nvPr>
        </p:nvSpPr>
        <p:spPr>
          <a:xfrm>
            <a:off x="0" y="1"/>
            <a:ext cx="9144000" cy="1068940"/>
          </a:xfrm>
          <a:solidFill>
            <a:srgbClr val="C00000"/>
          </a:solidFill>
        </p:spPr>
        <p:txBody>
          <a:bodyPr/>
          <a:lstStyle/>
          <a:p>
            <a:pPr algn="ctr"/>
            <a:r>
              <a:rPr lang="en-GB" sz="4000" b="1" dirty="0">
                <a:solidFill>
                  <a:schemeClr val="bg1"/>
                </a:solidFill>
                <a:latin typeface="Arial" panose="020B0604020202020204" pitchFamily="34" charset="0"/>
                <a:cs typeface="Arial" panose="020B0604020202020204" pitchFamily="34" charset="0"/>
              </a:rPr>
              <a:t>Self Leadership</a:t>
            </a:r>
            <a:br>
              <a:rPr lang="en-GB" sz="3200" b="1" dirty="0">
                <a:solidFill>
                  <a:schemeClr val="bg1"/>
                </a:solidFill>
                <a:latin typeface="Arial" panose="020B0604020202020204" pitchFamily="34" charset="0"/>
                <a:cs typeface="Arial" panose="020B0604020202020204" pitchFamily="34" charset="0"/>
              </a:rPr>
            </a:br>
            <a:endParaRPr lang="en-GB" sz="3200" b="1"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687AFB0-15C3-4817-9C97-E952158B504E}"/>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10</a:t>
            </a:fld>
            <a:endParaRPr lang="en-US" altLang="en-US">
              <a:solidFill>
                <a:schemeClr val="tx1"/>
              </a:solidFill>
            </a:endParaRPr>
          </a:p>
        </p:txBody>
      </p:sp>
      <p:sp>
        <p:nvSpPr>
          <p:cNvPr id="9" name="TextBox 8">
            <a:extLst>
              <a:ext uri="{FF2B5EF4-FFF2-40B4-BE49-F238E27FC236}">
                <a16:creationId xmlns:a16="http://schemas.microsoft.com/office/drawing/2014/main" id="{3C449D57-936F-472B-BCFB-38053613A21F}"/>
              </a:ext>
            </a:extLst>
          </p:cNvPr>
          <p:cNvSpPr txBox="1"/>
          <p:nvPr/>
        </p:nvSpPr>
        <p:spPr>
          <a:xfrm>
            <a:off x="89756" y="1111006"/>
            <a:ext cx="8964488" cy="5363007"/>
          </a:xfrm>
          <a:prstGeom prst="rect">
            <a:avLst/>
          </a:prstGeom>
          <a:noFill/>
        </p:spPr>
        <p:txBody>
          <a:bodyPr wrap="square" rtlCol="0">
            <a:spAutoFit/>
          </a:bodyPr>
          <a:lstStyle/>
          <a:p>
            <a:r>
              <a:rPr lang="en-US" sz="2400" dirty="0">
                <a:solidFill>
                  <a:schemeClr val="accent1">
                    <a:lumMod val="85000"/>
                    <a:lumOff val="15000"/>
                  </a:schemeClr>
                </a:solidFill>
              </a:rPr>
              <a:t>Great leadership starts with the person in the mirror. </a:t>
            </a:r>
            <a:r>
              <a:rPr lang="en-GB" sz="2400" dirty="0">
                <a:solidFill>
                  <a:schemeClr val="accent1">
                    <a:lumMod val="85000"/>
                    <a:lumOff val="15000"/>
                  </a:schemeClr>
                </a:solidFill>
              </a:rPr>
              <a:t>To lead others, we need to first be able to lead ourselves effectively. </a:t>
            </a:r>
            <a:r>
              <a:rPr lang="en-US" sz="2400" dirty="0">
                <a:solidFill>
                  <a:schemeClr val="accent1">
                    <a:lumMod val="85000"/>
                    <a:lumOff val="15000"/>
                  </a:schemeClr>
                </a:solidFill>
                <a:ea typeface="ＭＳ Ｐゴシック" charset="-128"/>
              </a:rPr>
              <a:t>Even if you don’t have a leadership title within your organisation, you are still a self-leader.</a:t>
            </a:r>
            <a:endParaRPr lang="en-GB" sz="2400" dirty="0">
              <a:solidFill>
                <a:schemeClr val="accent1">
                  <a:lumMod val="85000"/>
                  <a:lumOff val="15000"/>
                </a:schemeClr>
              </a:solidFill>
            </a:endParaRPr>
          </a:p>
          <a:p>
            <a:endParaRPr lang="en-US" sz="2400" dirty="0"/>
          </a:p>
          <a:p>
            <a:endParaRPr lang="en-US" sz="2400" dirty="0"/>
          </a:p>
          <a:p>
            <a:r>
              <a:rPr lang="en-US" sz="2400" dirty="0">
                <a:solidFill>
                  <a:srgbClr val="CD2A1D"/>
                </a:solidFill>
              </a:rPr>
              <a:t>Self leadership</a:t>
            </a:r>
            <a:r>
              <a:rPr lang="en-US" sz="2400" dirty="0">
                <a:solidFill>
                  <a:schemeClr val="tx1">
                    <a:lumMod val="75000"/>
                  </a:schemeClr>
                </a:solidFill>
              </a:rPr>
              <a:t> is the process by which </a:t>
            </a:r>
          </a:p>
          <a:p>
            <a:r>
              <a:rPr lang="en-US" sz="2400" dirty="0">
                <a:solidFill>
                  <a:schemeClr val="tx1">
                    <a:lumMod val="75000"/>
                  </a:schemeClr>
                </a:solidFill>
              </a:rPr>
              <a:t>you </a:t>
            </a:r>
            <a:r>
              <a:rPr lang="en-US" sz="2400" dirty="0">
                <a:solidFill>
                  <a:srgbClr val="CD2A1D"/>
                </a:solidFill>
              </a:rPr>
              <a:t>influence yourself </a:t>
            </a:r>
            <a:r>
              <a:rPr lang="en-US" sz="2400" dirty="0">
                <a:solidFill>
                  <a:schemeClr val="tx1">
                    <a:lumMod val="75000"/>
                  </a:schemeClr>
                </a:solidFill>
              </a:rPr>
              <a:t>to achieve your goals</a:t>
            </a:r>
          </a:p>
          <a:p>
            <a:r>
              <a:rPr lang="en-US" sz="2400" dirty="0">
                <a:solidFill>
                  <a:schemeClr val="tx1">
                    <a:lumMod val="75000"/>
                  </a:schemeClr>
                </a:solidFill>
              </a:rPr>
              <a:t>(Neck and </a:t>
            </a:r>
            <a:r>
              <a:rPr lang="en-US" sz="2400" dirty="0" err="1">
                <a:solidFill>
                  <a:schemeClr val="tx1">
                    <a:lumMod val="75000"/>
                  </a:schemeClr>
                </a:solidFill>
              </a:rPr>
              <a:t>Manz</a:t>
            </a:r>
            <a:r>
              <a:rPr lang="en-US" sz="2400" dirty="0">
                <a:solidFill>
                  <a:schemeClr val="tx1">
                    <a:lumMod val="75000"/>
                  </a:schemeClr>
                </a:solidFill>
              </a:rPr>
              <a:t>, 2010)</a:t>
            </a:r>
            <a:endParaRPr lang="en-US" sz="2400" dirty="0"/>
          </a:p>
          <a:p>
            <a:endParaRPr lang="en-US" sz="1600" dirty="0"/>
          </a:p>
          <a:p>
            <a:endParaRPr lang="en-US" sz="1050" dirty="0">
              <a:solidFill>
                <a:schemeClr val="tx1">
                  <a:lumMod val="75000"/>
                </a:schemeClr>
              </a:solidFill>
            </a:endParaRPr>
          </a:p>
          <a:p>
            <a:r>
              <a:rPr lang="en-US" sz="2400" dirty="0">
                <a:solidFill>
                  <a:schemeClr val="accent1">
                    <a:lumMod val="85000"/>
                    <a:lumOff val="15000"/>
                  </a:schemeClr>
                </a:solidFill>
                <a:highlight>
                  <a:srgbClr val="FFFFFF"/>
                </a:highlight>
              </a:rPr>
              <a:t>It is important to understand how others experience you in your leadership style </a:t>
            </a:r>
            <a:r>
              <a:rPr lang="en-US" sz="2400" dirty="0">
                <a:solidFill>
                  <a:schemeClr val="accent1">
                    <a:lumMod val="85000"/>
                    <a:lumOff val="15000"/>
                  </a:schemeClr>
                </a:solidFill>
              </a:rPr>
              <a:t>so becoming aware of your own inner needs, strengths &amp; areas for development (weaknesses) and to make  adjustments is key.</a:t>
            </a:r>
          </a:p>
        </p:txBody>
      </p:sp>
      <p:pic>
        <p:nvPicPr>
          <p:cNvPr id="11" name="Picture 2" descr="Image result for the person in the mirror">
            <a:extLst>
              <a:ext uri="{FF2B5EF4-FFF2-40B4-BE49-F238E27FC236}">
                <a16:creationId xmlns:a16="http://schemas.microsoft.com/office/drawing/2014/main" id="{4459A580-469D-4A6C-B2AB-DE16E2431B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91701" y="2420888"/>
            <a:ext cx="250601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9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BC70-0832-4F22-8D13-10661B4E4DE5}"/>
              </a:ext>
            </a:extLst>
          </p:cNvPr>
          <p:cNvSpPr>
            <a:spLocks noGrp="1"/>
          </p:cNvSpPr>
          <p:nvPr>
            <p:ph type="title"/>
          </p:nvPr>
        </p:nvSpPr>
        <p:spPr>
          <a:xfrm>
            <a:off x="135534" y="0"/>
            <a:ext cx="9008466" cy="822325"/>
          </a:xfrm>
          <a:solidFill>
            <a:srgbClr val="C00000"/>
          </a:solidFill>
        </p:spPr>
        <p:txBody>
          <a:bodyPr/>
          <a:lstStyle/>
          <a:p>
            <a:pPr algn="ctr"/>
            <a:r>
              <a:rPr lang="en-GB" sz="3600" b="1" dirty="0">
                <a:solidFill>
                  <a:schemeClr val="bg1"/>
                </a:solidFill>
                <a:latin typeface="Arial" panose="020B0604020202020204" pitchFamily="34" charset="0"/>
                <a:cs typeface="Arial" panose="020B0604020202020204" pitchFamily="34" charset="0"/>
              </a:rPr>
              <a:t>4 Pillars of Self Leadership</a:t>
            </a:r>
          </a:p>
        </p:txBody>
      </p:sp>
      <p:sp>
        <p:nvSpPr>
          <p:cNvPr id="5" name="Slide Number Placeholder 4">
            <a:extLst>
              <a:ext uri="{FF2B5EF4-FFF2-40B4-BE49-F238E27FC236}">
                <a16:creationId xmlns:a16="http://schemas.microsoft.com/office/drawing/2014/main" id="{3D0573D2-31CC-4611-9C31-EFDD74D3F871}"/>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11</a:t>
            </a:fld>
            <a:endParaRPr lang="en-US" altLang="en-US">
              <a:solidFill>
                <a:schemeClr val="tx1"/>
              </a:solidFill>
            </a:endParaRPr>
          </a:p>
        </p:txBody>
      </p:sp>
      <p:pic>
        <p:nvPicPr>
          <p:cNvPr id="12290" name="Picture 2" descr="Image result for four pillars of self-leadership">
            <a:extLst>
              <a:ext uri="{FF2B5EF4-FFF2-40B4-BE49-F238E27FC236}">
                <a16:creationId xmlns:a16="http://schemas.microsoft.com/office/drawing/2014/main" id="{C484F0F7-A2A9-40FA-9BD4-3E7A45271C04}"/>
              </a:ext>
            </a:extLst>
          </p:cNvPr>
          <p:cNvPicPr>
            <a:picLocks noGrp="1" noChangeAspect="1" noChangeArrowheads="1"/>
          </p:cNvPicPr>
          <p:nvPr>
            <p:ph idx="1"/>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5903"/>
                    </a14:imgEffect>
                    <a14:imgEffect>
                      <a14:saturation sat="51000"/>
                    </a14:imgEffect>
                    <a14:imgEffect>
                      <a14:brightnessContrast bright="3000" contrast="33000"/>
                    </a14:imgEffect>
                  </a14:imgLayer>
                </a14:imgProps>
              </a:ext>
              <a:ext uri="{28A0092B-C50C-407E-A947-70E740481C1C}">
                <a14:useLocalDpi xmlns:a14="http://schemas.microsoft.com/office/drawing/2010/main" val="0"/>
              </a:ext>
            </a:extLst>
          </a:blip>
          <a:srcRect/>
          <a:stretch>
            <a:fillRect/>
          </a:stretch>
        </p:blipFill>
        <p:spPr bwMode="auto">
          <a:xfrm>
            <a:off x="195560" y="880501"/>
            <a:ext cx="8752879" cy="50969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8B87446-E695-4ED9-8800-F18749BFF373}"/>
              </a:ext>
            </a:extLst>
          </p:cNvPr>
          <p:cNvSpPr/>
          <p:nvPr/>
        </p:nvSpPr>
        <p:spPr>
          <a:xfrm>
            <a:off x="899592" y="3059667"/>
            <a:ext cx="1539717" cy="369332"/>
          </a:xfrm>
          <a:prstGeom prst="rect">
            <a:avLst/>
          </a:prstGeom>
        </p:spPr>
        <p:txBody>
          <a:bodyPr wrap="none">
            <a:spAutoFit/>
          </a:bodyPr>
          <a:lstStyle/>
          <a:p>
            <a:r>
              <a:rPr lang="en-GB" b="1" dirty="0">
                <a:solidFill>
                  <a:srgbClr val="FF0000"/>
                </a:solidFill>
                <a:cs typeface="Arial" panose="020B0604020202020204" pitchFamily="34" charset="0"/>
              </a:rPr>
              <a:t>Your values </a:t>
            </a:r>
          </a:p>
        </p:txBody>
      </p:sp>
    </p:spTree>
    <p:extLst>
      <p:ext uri="{BB962C8B-B14F-4D97-AF65-F5344CB8AC3E}">
        <p14:creationId xmlns:p14="http://schemas.microsoft.com/office/powerpoint/2010/main" val="11836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B005-A13E-487D-BBC3-A63F0CD808D9}"/>
              </a:ext>
            </a:extLst>
          </p:cNvPr>
          <p:cNvSpPr>
            <a:spLocks noGrp="1"/>
          </p:cNvSpPr>
          <p:nvPr>
            <p:ph type="title"/>
          </p:nvPr>
        </p:nvSpPr>
        <p:spPr>
          <a:xfrm>
            <a:off x="0" y="0"/>
            <a:ext cx="9144000" cy="836712"/>
          </a:xfrm>
          <a:solidFill>
            <a:srgbClr val="C00000"/>
          </a:solidFill>
        </p:spPr>
        <p:txBody>
          <a:bodyPr/>
          <a:lstStyle/>
          <a:p>
            <a:pPr algn="ctr"/>
            <a:r>
              <a:rPr lang="en-US" altLang="en-US" sz="3200" b="1" dirty="0">
                <a:solidFill>
                  <a:schemeClr val="bg1"/>
                </a:solidFill>
                <a:latin typeface="+mn-lt"/>
              </a:rPr>
              <a:t>Align with your values to lead with authenticity</a:t>
            </a:r>
            <a:endParaRPr lang="en-GB" sz="3200" b="1" dirty="0">
              <a:solidFill>
                <a:schemeClr val="bg1"/>
              </a:solidFill>
              <a:latin typeface="+mn-lt"/>
            </a:endParaRPr>
          </a:p>
        </p:txBody>
      </p:sp>
      <p:sp>
        <p:nvSpPr>
          <p:cNvPr id="3" name="Content Placeholder 2">
            <a:extLst>
              <a:ext uri="{FF2B5EF4-FFF2-40B4-BE49-F238E27FC236}">
                <a16:creationId xmlns:a16="http://schemas.microsoft.com/office/drawing/2014/main" id="{339DBECA-72DB-48AD-8EE3-168F44E2ED50}"/>
              </a:ext>
            </a:extLst>
          </p:cNvPr>
          <p:cNvSpPr>
            <a:spLocks noGrp="1"/>
          </p:cNvSpPr>
          <p:nvPr>
            <p:ph idx="1"/>
          </p:nvPr>
        </p:nvSpPr>
        <p:spPr>
          <a:xfrm>
            <a:off x="167632" y="1020862"/>
            <a:ext cx="8725544" cy="5425976"/>
          </a:xfrm>
          <a:solidFill>
            <a:schemeClr val="bg1"/>
          </a:solidFill>
        </p:spPr>
        <p:txBody>
          <a:bodyPr/>
          <a:lstStyle/>
          <a:p>
            <a:r>
              <a:rPr lang="en-US" dirty="0"/>
              <a:t>Values are stable constructs from which belief systems are generated &amp; are central to motivation, behavior, relationships and happiness. </a:t>
            </a:r>
          </a:p>
          <a:p>
            <a:endParaRPr lang="en-US" sz="800" dirty="0"/>
          </a:p>
          <a:p>
            <a:r>
              <a:rPr lang="en-US" dirty="0"/>
              <a:t>Most often values are unconscious and have been decided from an early age and are typically never re-evaluated, so we can end up with values that are not congruent with our current environment.</a:t>
            </a:r>
          </a:p>
          <a:p>
            <a:pPr marL="0" indent="0">
              <a:buNone/>
            </a:pPr>
            <a:endParaRPr lang="en-US" sz="100" dirty="0"/>
          </a:p>
          <a:p>
            <a:r>
              <a:rPr lang="en-US" dirty="0">
                <a:solidFill>
                  <a:srgbClr val="000000"/>
                </a:solidFill>
              </a:rPr>
              <a:t>To effectively lead yourself, you need to be clear on who you are and what your core values are.</a:t>
            </a:r>
          </a:p>
          <a:p>
            <a:endParaRPr lang="en-US" dirty="0">
              <a:solidFill>
                <a:srgbClr val="000000"/>
              </a:solidFill>
            </a:endParaRPr>
          </a:p>
          <a:p>
            <a:r>
              <a:rPr lang="en-US" dirty="0"/>
              <a:t>The rule of thumb is values can be expressed in 1 to 3 words. Beliefs need a full sentence. Attitudes need a paragraph</a:t>
            </a:r>
            <a:r>
              <a:rPr lang="en-US" sz="2000" dirty="0"/>
              <a:t>.                                                                        </a:t>
            </a:r>
            <a:endParaRPr lang="en-US" sz="800" b="1" dirty="0">
              <a:solidFill>
                <a:srgbClr val="333333"/>
              </a:solidFill>
              <a:latin typeface="ProximaNova-b7"/>
            </a:endParaRPr>
          </a:p>
          <a:p>
            <a:endParaRPr lang="en-GB" dirty="0">
              <a:solidFill>
                <a:srgbClr val="000000"/>
              </a:solidFill>
            </a:endParaRPr>
          </a:p>
        </p:txBody>
      </p:sp>
      <p:sp>
        <p:nvSpPr>
          <p:cNvPr id="5" name="Slide Number Placeholder 4">
            <a:extLst>
              <a:ext uri="{FF2B5EF4-FFF2-40B4-BE49-F238E27FC236}">
                <a16:creationId xmlns:a16="http://schemas.microsoft.com/office/drawing/2014/main" id="{A403CA15-03C1-48DA-97F9-1180822469F7}"/>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12</a:t>
            </a:fld>
            <a:endParaRPr lang="en-US" altLang="en-US">
              <a:solidFill>
                <a:schemeClr val="tx1"/>
              </a:solidFill>
            </a:endParaRPr>
          </a:p>
        </p:txBody>
      </p:sp>
    </p:spTree>
    <p:extLst>
      <p:ext uri="{BB962C8B-B14F-4D97-AF65-F5344CB8AC3E}">
        <p14:creationId xmlns:p14="http://schemas.microsoft.com/office/powerpoint/2010/main" val="283151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2F4DF-04EF-48E4-B9B2-DCABBEF831BC}"/>
              </a:ext>
            </a:extLst>
          </p:cNvPr>
          <p:cNvSpPr>
            <a:spLocks noGrp="1"/>
          </p:cNvSpPr>
          <p:nvPr>
            <p:ph idx="1"/>
          </p:nvPr>
        </p:nvSpPr>
        <p:spPr>
          <a:xfrm>
            <a:off x="179512" y="980728"/>
            <a:ext cx="8708901" cy="5466110"/>
          </a:xfrm>
        </p:spPr>
        <p:txBody>
          <a:bodyPr/>
          <a:lstStyle/>
          <a:p>
            <a:r>
              <a:rPr lang="en-US" dirty="0"/>
              <a:t>Self-leadership begins from a place of connectedness with your authentic self.</a:t>
            </a:r>
          </a:p>
          <a:p>
            <a:r>
              <a:rPr lang="en-US" dirty="0"/>
              <a:t>Values connect you to your authentic self and reveal who you are and what you stand for. If you were to identify your top 3 to 5 core values, what would they be? </a:t>
            </a:r>
          </a:p>
          <a:p>
            <a:r>
              <a:rPr lang="en-US" b="1" dirty="0">
                <a:solidFill>
                  <a:srgbClr val="000000"/>
                </a:solidFill>
                <a:latin typeface="ProximaNova-b7"/>
              </a:rPr>
              <a:t>Activity:</a:t>
            </a:r>
            <a:r>
              <a:rPr lang="en-US" dirty="0">
                <a:solidFill>
                  <a:srgbClr val="000000"/>
                </a:solidFill>
                <a:latin typeface="ProximaNova-b7"/>
              </a:rPr>
              <a:t> To find out what your values are complete the exercise           (Mind Tools website) </a:t>
            </a:r>
            <a:r>
              <a:rPr lang="en-GB" sz="2000" b="1" dirty="0">
                <a:solidFill>
                  <a:srgbClr val="0000CC"/>
                </a:solidFill>
                <a:hlinkClick r:id="rId2">
                  <a:extLst>
                    <a:ext uri="{A12FA001-AC4F-418D-AE19-62706E023703}">
                      <ahyp:hlinkClr xmlns:ahyp="http://schemas.microsoft.com/office/drawing/2018/hyperlinkcolor" val="tx"/>
                    </a:ext>
                  </a:extLst>
                </a:hlinkClick>
              </a:rPr>
              <a:t>https://www.mindtools.com/pages/article/newTED_85.htm</a:t>
            </a:r>
            <a:endParaRPr lang="en-US" dirty="0"/>
          </a:p>
          <a:p>
            <a:endParaRPr lang="en-GB" b="1" dirty="0"/>
          </a:p>
        </p:txBody>
      </p:sp>
      <p:sp>
        <p:nvSpPr>
          <p:cNvPr id="5" name="Slide Number Placeholder 4">
            <a:extLst>
              <a:ext uri="{FF2B5EF4-FFF2-40B4-BE49-F238E27FC236}">
                <a16:creationId xmlns:a16="http://schemas.microsoft.com/office/drawing/2014/main" id="{978C6A79-D3D0-4FDA-89B1-8F832576C39C}"/>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13</a:t>
            </a:fld>
            <a:endParaRPr lang="en-US" altLang="en-US">
              <a:solidFill>
                <a:schemeClr val="tx1"/>
              </a:solidFill>
            </a:endParaRPr>
          </a:p>
        </p:txBody>
      </p:sp>
      <p:sp>
        <p:nvSpPr>
          <p:cNvPr id="6" name="Title 1">
            <a:extLst>
              <a:ext uri="{FF2B5EF4-FFF2-40B4-BE49-F238E27FC236}">
                <a16:creationId xmlns:a16="http://schemas.microsoft.com/office/drawing/2014/main" id="{7B23467C-E0FA-4E4E-BA83-DF2839DE76B7}"/>
              </a:ext>
            </a:extLst>
          </p:cNvPr>
          <p:cNvSpPr>
            <a:spLocks noGrp="1"/>
          </p:cNvSpPr>
          <p:nvPr>
            <p:ph type="title"/>
          </p:nvPr>
        </p:nvSpPr>
        <p:spPr>
          <a:xfrm>
            <a:off x="0" y="0"/>
            <a:ext cx="9144000" cy="836712"/>
          </a:xfrm>
          <a:solidFill>
            <a:srgbClr val="C00000"/>
          </a:solidFill>
        </p:spPr>
        <p:txBody>
          <a:bodyPr/>
          <a:lstStyle/>
          <a:p>
            <a:pPr algn="ctr"/>
            <a:r>
              <a:rPr lang="en-US" altLang="en-US" sz="3200" b="1" dirty="0">
                <a:solidFill>
                  <a:schemeClr val="bg1"/>
                </a:solidFill>
                <a:latin typeface="+mn-lt"/>
              </a:rPr>
              <a:t>Align with your values to lead with authenticity</a:t>
            </a:r>
            <a:endParaRPr lang="en-GB" sz="3200" b="1" dirty="0">
              <a:solidFill>
                <a:schemeClr val="bg1"/>
              </a:solidFill>
              <a:latin typeface="+mn-lt"/>
            </a:endParaRPr>
          </a:p>
        </p:txBody>
      </p:sp>
      <p:pic>
        <p:nvPicPr>
          <p:cNvPr id="10244" name="Picture 4" descr="Image result for values">
            <a:extLst>
              <a:ext uri="{FF2B5EF4-FFF2-40B4-BE49-F238E27FC236}">
                <a16:creationId xmlns:a16="http://schemas.microsoft.com/office/drawing/2014/main" id="{D8671FCE-B934-486A-97FC-BA0E185DD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750" y="4091331"/>
            <a:ext cx="4106490" cy="253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0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3D44-5521-4011-A29E-72FB8D6F0130}"/>
              </a:ext>
            </a:extLst>
          </p:cNvPr>
          <p:cNvSpPr>
            <a:spLocks noGrp="1"/>
          </p:cNvSpPr>
          <p:nvPr>
            <p:ph type="title"/>
          </p:nvPr>
        </p:nvSpPr>
        <p:spPr>
          <a:xfrm>
            <a:off x="0" y="0"/>
            <a:ext cx="9144000" cy="1041967"/>
          </a:xfrm>
          <a:solidFill>
            <a:srgbClr val="C00000"/>
          </a:solidFill>
        </p:spPr>
        <p:txBody>
          <a:bodyPr/>
          <a:lstStyle/>
          <a:p>
            <a:pPr algn="ctr"/>
            <a:r>
              <a:rPr lang="en-GB" sz="4000" b="1" u="sng" dirty="0">
                <a:solidFill>
                  <a:schemeClr val="bg1"/>
                </a:solidFill>
                <a:latin typeface="Arial" panose="020B0604020202020204" pitchFamily="34" charset="0"/>
                <a:cs typeface="Arial" panose="020B0604020202020204" pitchFamily="34" charset="0"/>
              </a:rPr>
              <a:t>Self Awareness</a:t>
            </a:r>
            <a:br>
              <a:rPr lang="en-GB" sz="2800" b="1" u="sng" dirty="0">
                <a:solidFill>
                  <a:schemeClr val="bg1"/>
                </a:solidFill>
                <a:latin typeface="Arial" panose="020B0604020202020204" pitchFamily="34" charset="0"/>
                <a:cs typeface="Arial" panose="020B0604020202020204" pitchFamily="34" charset="0"/>
              </a:rPr>
            </a:br>
            <a:endParaRPr lang="en-GB" sz="2800" b="1" u="sng" dirty="0">
              <a:solidFill>
                <a:schemeClr val="bg1"/>
              </a:solidFill>
              <a:latin typeface="Arial" panose="020B0604020202020204" pitchFamily="34" charset="0"/>
              <a:cs typeface="Arial" panose="020B0604020202020204" pitchFamily="34" charset="0"/>
            </a:endParaRPr>
          </a:p>
        </p:txBody>
      </p:sp>
      <p:pic>
        <p:nvPicPr>
          <p:cNvPr id="10" name="Picture 2" descr="Image result for self leader">
            <a:extLst>
              <a:ext uri="{FF2B5EF4-FFF2-40B4-BE49-F238E27FC236}">
                <a16:creationId xmlns:a16="http://schemas.microsoft.com/office/drawing/2014/main" id="{2885FFF6-0E83-412C-A847-7165A45F05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82802" y="4913832"/>
            <a:ext cx="5593597" cy="17171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E5C1483-760B-49F0-B5E8-12B353E9C5A9}"/>
              </a:ext>
            </a:extLst>
          </p:cNvPr>
          <p:cNvSpPr>
            <a:spLocks noGrp="1"/>
          </p:cNvSpPr>
          <p:nvPr>
            <p:ph type="ftr" sz="quarter" idx="10"/>
          </p:nvPr>
        </p:nvSpPr>
        <p:spPr/>
        <p:txBody>
          <a:bodyPr/>
          <a:lstStyle/>
          <a:p>
            <a:pPr>
              <a:defRPr/>
            </a:pPr>
            <a:r>
              <a:rPr lang="en-US"/>
              <a:t>Presentation title</a:t>
            </a:r>
          </a:p>
        </p:txBody>
      </p:sp>
      <p:sp>
        <p:nvSpPr>
          <p:cNvPr id="5" name="Slide Number Placeholder 4">
            <a:extLst>
              <a:ext uri="{FF2B5EF4-FFF2-40B4-BE49-F238E27FC236}">
                <a16:creationId xmlns:a16="http://schemas.microsoft.com/office/drawing/2014/main" id="{8687AFB0-15C3-4817-9C97-E952158B504E}"/>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14</a:t>
            </a:fld>
            <a:endParaRPr lang="en-US" altLang="en-US">
              <a:solidFill>
                <a:schemeClr val="tx1"/>
              </a:solidFill>
            </a:endParaRPr>
          </a:p>
        </p:txBody>
      </p:sp>
      <p:sp>
        <p:nvSpPr>
          <p:cNvPr id="7" name="TextBox 6">
            <a:extLst>
              <a:ext uri="{FF2B5EF4-FFF2-40B4-BE49-F238E27FC236}">
                <a16:creationId xmlns:a16="http://schemas.microsoft.com/office/drawing/2014/main" id="{ADC11118-C6C1-4373-B87C-C3EEC365EFD7}"/>
              </a:ext>
            </a:extLst>
          </p:cNvPr>
          <p:cNvSpPr txBox="1"/>
          <p:nvPr/>
        </p:nvSpPr>
        <p:spPr>
          <a:xfrm>
            <a:off x="443913" y="1085176"/>
            <a:ext cx="8444500" cy="5424562"/>
          </a:xfrm>
          <a:prstGeom prst="rect">
            <a:avLst/>
          </a:prstGeom>
          <a:noFill/>
        </p:spPr>
        <p:txBody>
          <a:bodyPr wrap="square" rtlCol="0">
            <a:spAutoFit/>
          </a:bodyPr>
          <a:lstStyle/>
          <a:p>
            <a:r>
              <a:rPr lang="en-GB" altLang="en-US" sz="2400" b="1" dirty="0"/>
              <a:t>Self-awareness</a:t>
            </a:r>
            <a:r>
              <a:rPr lang="en-GB" altLang="en-US" sz="2400" dirty="0"/>
              <a:t> is defined as knowing one’s self.</a:t>
            </a:r>
          </a:p>
          <a:p>
            <a:endParaRPr lang="en-GB" sz="1050" dirty="0"/>
          </a:p>
          <a:p>
            <a:r>
              <a:rPr lang="en-US" sz="2400" dirty="0">
                <a:cs typeface="Arial" panose="020B0604020202020204" pitchFamily="34" charset="0"/>
              </a:rPr>
              <a:t>In order to develop self-awareness </a:t>
            </a:r>
            <a:r>
              <a:rPr lang="en-GB" sz="2400" dirty="0">
                <a:cs typeface="Arial" panose="020B0604020202020204" pitchFamily="34" charset="0"/>
              </a:rPr>
              <a:t>leaders must </a:t>
            </a:r>
            <a:r>
              <a:rPr lang="en-US" sz="2400" dirty="0">
                <a:cs typeface="Arial" panose="020B0604020202020204" pitchFamily="34" charset="0"/>
              </a:rPr>
              <a:t>be willing to examine their </a:t>
            </a:r>
            <a:r>
              <a:rPr lang="en-GB" sz="2400" dirty="0">
                <a:cs typeface="Arial" panose="020B0604020202020204" pitchFamily="34" charset="0"/>
              </a:rPr>
              <a:t>own values, principles and assumptions, while also learning from their experiences.</a:t>
            </a:r>
          </a:p>
          <a:p>
            <a:endParaRPr lang="en-US" sz="2400" dirty="0"/>
          </a:p>
          <a:p>
            <a:r>
              <a:rPr lang="en-US" sz="2400" dirty="0"/>
              <a:t>The essence of an authentic leader is to be aware of yourself and how you interact with others and knowing who you are and the impact on other people. </a:t>
            </a:r>
            <a:r>
              <a:rPr lang="en-US" sz="2400" b="1" dirty="0"/>
              <a:t>Self-awareness</a:t>
            </a:r>
            <a:r>
              <a:rPr lang="en-US" sz="2400" dirty="0"/>
              <a:t> includes an understanding of your leadership style.</a:t>
            </a:r>
          </a:p>
          <a:p>
            <a:endParaRPr lang="en-US" sz="2400" dirty="0"/>
          </a:p>
          <a:p>
            <a:endParaRPr lang="en-US" sz="2400" dirty="0"/>
          </a:p>
          <a:p>
            <a:endParaRPr lang="en-GB" sz="2400" dirty="0"/>
          </a:p>
          <a:p>
            <a:pPr marL="342900" indent="-342900">
              <a:buFont typeface="Arial" panose="020B0604020202020204" pitchFamily="34" charset="0"/>
              <a:buChar char="•"/>
            </a:pPr>
            <a:endParaRPr lang="en-GB" sz="2400" b="1" dirty="0">
              <a:cs typeface="Arial" panose="020B0604020202020204" pitchFamily="34" charset="0"/>
            </a:endParaRPr>
          </a:p>
          <a:p>
            <a:pPr lvl="1"/>
            <a:endParaRPr lang="en-GB" sz="2400" b="1" dirty="0">
              <a:cs typeface="Arial" panose="020B0604020202020204" pitchFamily="34" charset="0"/>
            </a:endParaRPr>
          </a:p>
        </p:txBody>
      </p:sp>
    </p:spTree>
    <p:extLst>
      <p:ext uri="{BB962C8B-B14F-4D97-AF65-F5344CB8AC3E}">
        <p14:creationId xmlns:p14="http://schemas.microsoft.com/office/powerpoint/2010/main" val="164997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6B6D12-12FC-4222-8B7C-9B3A78ED35FF}"/>
              </a:ext>
            </a:extLst>
          </p:cNvPr>
          <p:cNvSpPr>
            <a:spLocks noGrp="1"/>
          </p:cNvSpPr>
          <p:nvPr>
            <p:ph type="title"/>
          </p:nvPr>
        </p:nvSpPr>
        <p:spPr>
          <a:xfrm>
            <a:off x="0" y="-1"/>
            <a:ext cx="9143999" cy="886363"/>
          </a:xfrm>
          <a:solidFill>
            <a:srgbClr val="C00000"/>
          </a:solidFill>
        </p:spPr>
        <p:txBody>
          <a:bodyPr/>
          <a:lstStyle/>
          <a:p>
            <a:pPr algn="ctr"/>
            <a:r>
              <a:rPr lang="en-GB" b="1" u="sng" dirty="0">
                <a:solidFill>
                  <a:schemeClr val="bg1"/>
                </a:solidFill>
                <a:latin typeface="Arial" panose="020B0604020202020204" pitchFamily="34" charset="0"/>
                <a:cs typeface="Arial" panose="020B0604020202020204" pitchFamily="34" charset="0"/>
              </a:rPr>
              <a:t>Become more self-aware</a:t>
            </a:r>
            <a:br>
              <a:rPr lang="en-GB" u="sng" dirty="0">
                <a:solidFill>
                  <a:schemeClr val="bg1"/>
                </a:solidFill>
              </a:rPr>
            </a:br>
            <a:endParaRPr lang="en-GB" u="sng" dirty="0">
              <a:solidFill>
                <a:schemeClr val="bg1"/>
              </a:solidFill>
            </a:endParaRPr>
          </a:p>
        </p:txBody>
      </p:sp>
      <p:sp>
        <p:nvSpPr>
          <p:cNvPr id="8" name="Content Placeholder 7">
            <a:extLst>
              <a:ext uri="{FF2B5EF4-FFF2-40B4-BE49-F238E27FC236}">
                <a16:creationId xmlns:a16="http://schemas.microsoft.com/office/drawing/2014/main" id="{F3DF6759-D51D-4370-B357-B6FEC302D16B}"/>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46B54800-AD5A-4E97-9143-CA5B9B08CDAC}"/>
              </a:ext>
            </a:extLst>
          </p:cNvPr>
          <p:cNvSpPr>
            <a:spLocks noGrp="1"/>
          </p:cNvSpPr>
          <p:nvPr>
            <p:ph type="ftr" sz="quarter" idx="10"/>
          </p:nvPr>
        </p:nvSpPr>
        <p:spPr/>
        <p:txBody>
          <a:bodyPr/>
          <a:lstStyle/>
          <a:p>
            <a:pPr>
              <a:defRPr/>
            </a:pPr>
            <a:r>
              <a:rPr lang="en-US"/>
              <a:t>Presentation title</a:t>
            </a:r>
          </a:p>
        </p:txBody>
      </p:sp>
      <p:sp>
        <p:nvSpPr>
          <p:cNvPr id="5" name="Slide Number Placeholder 4">
            <a:extLst>
              <a:ext uri="{FF2B5EF4-FFF2-40B4-BE49-F238E27FC236}">
                <a16:creationId xmlns:a16="http://schemas.microsoft.com/office/drawing/2014/main" id="{2ED44156-2FB0-4CF8-B4DC-76208D1DB6EA}"/>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15</a:t>
            </a:fld>
            <a:endParaRPr lang="en-US" altLang="en-US">
              <a:solidFill>
                <a:schemeClr val="tx1"/>
              </a:solidFill>
            </a:endParaRPr>
          </a:p>
        </p:txBody>
      </p:sp>
      <p:pic>
        <p:nvPicPr>
          <p:cNvPr id="20482" name="Picture 2" descr="Image result for personal blind spots and the personal change process">
            <a:extLst>
              <a:ext uri="{FF2B5EF4-FFF2-40B4-BE49-F238E27FC236}">
                <a16:creationId xmlns:a16="http://schemas.microsoft.com/office/drawing/2014/main" id="{7F88D67E-B848-4ECA-90F3-66CAACF34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63" y="886362"/>
            <a:ext cx="8667850" cy="5838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CC2C797-D3D0-4087-B445-983933797953}"/>
              </a:ext>
            </a:extLst>
          </p:cNvPr>
          <p:cNvSpPr/>
          <p:nvPr/>
        </p:nvSpPr>
        <p:spPr>
          <a:xfrm>
            <a:off x="5903167" y="2354608"/>
            <a:ext cx="3240833" cy="646331"/>
          </a:xfrm>
          <a:prstGeom prst="rect">
            <a:avLst/>
          </a:prstGeom>
        </p:spPr>
        <p:txBody>
          <a:bodyPr wrap="square">
            <a:spAutoFit/>
          </a:bodyPr>
          <a:lstStyle/>
          <a:p>
            <a:r>
              <a:rPr lang="en-US" b="1" dirty="0">
                <a:solidFill>
                  <a:srgbClr val="FF0000"/>
                </a:solidFill>
                <a:ea typeface="ＭＳ Ｐゴシック" charset="-128"/>
              </a:rPr>
              <a:t>not valuing your strengths </a:t>
            </a:r>
          </a:p>
          <a:p>
            <a:r>
              <a:rPr lang="en-US" b="1" dirty="0">
                <a:solidFill>
                  <a:srgbClr val="FF0000"/>
                </a:solidFill>
                <a:ea typeface="ＭＳ Ｐゴシック" charset="-128"/>
              </a:rPr>
              <a:t>can also be a blind spot</a:t>
            </a:r>
            <a:endParaRPr lang="en-GB" b="1" dirty="0">
              <a:solidFill>
                <a:srgbClr val="FF0000"/>
              </a:solidFill>
            </a:endParaRPr>
          </a:p>
        </p:txBody>
      </p:sp>
      <p:sp>
        <p:nvSpPr>
          <p:cNvPr id="3" name="Rectangle 2">
            <a:extLst>
              <a:ext uri="{FF2B5EF4-FFF2-40B4-BE49-F238E27FC236}">
                <a16:creationId xmlns:a16="http://schemas.microsoft.com/office/drawing/2014/main" id="{96C2F920-5162-48CC-831D-A9D2F8BEC335}"/>
              </a:ext>
            </a:extLst>
          </p:cNvPr>
          <p:cNvSpPr/>
          <p:nvPr/>
        </p:nvSpPr>
        <p:spPr>
          <a:xfrm>
            <a:off x="1939562" y="2354608"/>
            <a:ext cx="2749471" cy="646331"/>
          </a:xfrm>
          <a:prstGeom prst="rect">
            <a:avLst/>
          </a:prstGeom>
        </p:spPr>
        <p:txBody>
          <a:bodyPr wrap="none">
            <a:spAutoFit/>
          </a:bodyPr>
          <a:lstStyle/>
          <a:p>
            <a:r>
              <a:rPr lang="en-US" b="1" dirty="0">
                <a:solidFill>
                  <a:srgbClr val="FF0000"/>
                </a:solidFill>
                <a:ea typeface="ＭＳ Ｐゴシック" charset="-128"/>
              </a:rPr>
              <a:t>This area drives clarity </a:t>
            </a:r>
          </a:p>
          <a:p>
            <a:r>
              <a:rPr lang="en-US" b="1" dirty="0">
                <a:solidFill>
                  <a:srgbClr val="FF0000"/>
                </a:solidFill>
                <a:ea typeface="ＭＳ Ｐゴシック" charset="-128"/>
              </a:rPr>
              <a:t>and builds trust.</a:t>
            </a:r>
            <a:endParaRPr lang="en-GB" b="1" dirty="0">
              <a:solidFill>
                <a:srgbClr val="FF0000"/>
              </a:solidFill>
            </a:endParaRPr>
          </a:p>
        </p:txBody>
      </p:sp>
      <p:sp>
        <p:nvSpPr>
          <p:cNvPr id="6" name="TextBox 5">
            <a:extLst>
              <a:ext uri="{FF2B5EF4-FFF2-40B4-BE49-F238E27FC236}">
                <a16:creationId xmlns:a16="http://schemas.microsoft.com/office/drawing/2014/main" id="{2081E968-6255-48B9-966F-55270BBCDDC2}"/>
              </a:ext>
            </a:extLst>
          </p:cNvPr>
          <p:cNvSpPr txBox="1"/>
          <p:nvPr/>
        </p:nvSpPr>
        <p:spPr>
          <a:xfrm>
            <a:off x="6969056" y="2935336"/>
            <a:ext cx="1954381" cy="369332"/>
          </a:xfrm>
          <a:prstGeom prst="rect">
            <a:avLst/>
          </a:prstGeom>
          <a:noFill/>
        </p:spPr>
        <p:txBody>
          <a:bodyPr wrap="none" rtlCol="0">
            <a:spAutoFit/>
          </a:bodyPr>
          <a:lstStyle/>
          <a:p>
            <a:r>
              <a:rPr lang="en-GB" b="1" dirty="0">
                <a:solidFill>
                  <a:srgbClr val="FF0000"/>
                </a:solidFill>
              </a:rPr>
              <a:t>Feedback is key</a:t>
            </a:r>
          </a:p>
        </p:txBody>
      </p:sp>
    </p:spTree>
    <p:extLst>
      <p:ext uri="{BB962C8B-B14F-4D97-AF65-F5344CB8AC3E}">
        <p14:creationId xmlns:p14="http://schemas.microsoft.com/office/powerpoint/2010/main" val="47550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B88B-4E17-4F43-8D1C-BB5D302759EB}"/>
              </a:ext>
            </a:extLst>
          </p:cNvPr>
          <p:cNvSpPr>
            <a:spLocks noGrp="1"/>
          </p:cNvSpPr>
          <p:nvPr>
            <p:ph type="title"/>
          </p:nvPr>
        </p:nvSpPr>
        <p:spPr>
          <a:xfrm>
            <a:off x="0" y="0"/>
            <a:ext cx="8893175" cy="1077911"/>
          </a:xfrm>
          <a:solidFill>
            <a:srgbClr val="C00000"/>
          </a:solidFill>
        </p:spPr>
        <p:txBody>
          <a:bodyPr/>
          <a:lstStyle/>
          <a:p>
            <a:pPr algn="ctr"/>
            <a:r>
              <a:rPr lang="en-US" dirty="0">
                <a:solidFill>
                  <a:schemeClr val="bg1"/>
                </a:solidFill>
              </a:rPr>
              <a:t>Awareness of your own strengths &amp; leadership style</a:t>
            </a:r>
            <a:endParaRPr lang="en-GB" dirty="0">
              <a:solidFill>
                <a:schemeClr val="bg1"/>
              </a:solidFill>
            </a:endParaRPr>
          </a:p>
        </p:txBody>
      </p:sp>
      <p:sp>
        <p:nvSpPr>
          <p:cNvPr id="3" name="Content Placeholder 2">
            <a:extLst>
              <a:ext uri="{FF2B5EF4-FFF2-40B4-BE49-F238E27FC236}">
                <a16:creationId xmlns:a16="http://schemas.microsoft.com/office/drawing/2014/main" id="{7C39D3AC-943C-4B48-A998-B938FC28988F}"/>
              </a:ext>
            </a:extLst>
          </p:cNvPr>
          <p:cNvSpPr>
            <a:spLocks noGrp="1"/>
          </p:cNvSpPr>
          <p:nvPr>
            <p:ph idx="1"/>
          </p:nvPr>
        </p:nvSpPr>
        <p:spPr>
          <a:xfrm>
            <a:off x="0" y="1196975"/>
            <a:ext cx="8893175" cy="5130800"/>
          </a:xfrm>
        </p:spPr>
        <p:txBody>
          <a:bodyPr/>
          <a:lstStyle/>
          <a:p>
            <a:pPr>
              <a:lnSpc>
                <a:spcPct val="100000"/>
              </a:lnSpc>
              <a:spcBef>
                <a:spcPts val="0"/>
              </a:spcBef>
            </a:pPr>
            <a:r>
              <a:rPr lang="en-US" dirty="0"/>
              <a:t>Consider the leadership styles you believe will best facilitate your goals </a:t>
            </a:r>
          </a:p>
          <a:p>
            <a:pPr>
              <a:lnSpc>
                <a:spcPct val="100000"/>
              </a:lnSpc>
              <a:spcBef>
                <a:spcPts val="0"/>
              </a:spcBef>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Effective leaders can adapt their style to the needs of their followers and to the nature of the situation. (Churchill, Lincoln - </a:t>
            </a:r>
            <a:r>
              <a:rPr lang="en-US" dirty="0"/>
              <a:t>and others have been excellent leaders in difficult times but have been unsuccessful at other times). </a:t>
            </a:r>
            <a:endParaRPr lang="en-US" sz="2000" dirty="0"/>
          </a:p>
          <a:p>
            <a:pPr>
              <a:lnSpc>
                <a:spcPct val="100000"/>
              </a:lnSpc>
            </a:pPr>
            <a:endParaRPr lang="en-US" sz="1200" dirty="0"/>
          </a:p>
          <a:p>
            <a:pPr marL="0" indent="0">
              <a:lnSpc>
                <a:spcPct val="100000"/>
              </a:lnSpc>
              <a:spcBef>
                <a:spcPts val="0"/>
              </a:spcBef>
              <a:buNone/>
            </a:pPr>
            <a:r>
              <a:rPr lang="en-US" b="1" dirty="0"/>
              <a:t>  </a:t>
            </a:r>
            <a:r>
              <a:rPr lang="en-US" b="1" u="sng" dirty="0"/>
              <a:t>Post session activity</a:t>
            </a:r>
          </a:p>
          <a:p>
            <a:pPr>
              <a:lnSpc>
                <a:spcPct val="100000"/>
              </a:lnSpc>
              <a:spcBef>
                <a:spcPts val="0"/>
              </a:spcBef>
            </a:pPr>
            <a:r>
              <a:rPr lang="en-US" dirty="0"/>
              <a:t>Free online questionnaire from Mind Tools to discover your  leadership style, learn about your strengths and weaknesses </a:t>
            </a:r>
          </a:p>
          <a:p>
            <a:pPr marL="0" indent="0">
              <a:lnSpc>
                <a:spcPct val="100000"/>
              </a:lnSpc>
              <a:spcBef>
                <a:spcPts val="0"/>
              </a:spcBef>
              <a:buNone/>
            </a:pPr>
            <a:r>
              <a:rPr lang="en-US" dirty="0"/>
              <a:t>    of the way you like to lead     </a:t>
            </a:r>
          </a:p>
          <a:p>
            <a:pPr marL="0" indent="0">
              <a:lnSpc>
                <a:spcPct val="100000"/>
              </a:lnSpc>
              <a:spcBef>
                <a:spcPts val="0"/>
              </a:spcBef>
              <a:buNone/>
            </a:pPr>
            <a:r>
              <a:rPr lang="en-US" b="1" dirty="0">
                <a:solidFill>
                  <a:srgbClr val="0000CC"/>
                </a:solidFill>
              </a:rPr>
              <a:t>     </a:t>
            </a:r>
            <a:r>
              <a:rPr lang="en-GB" sz="2000" b="1" dirty="0">
                <a:solidFill>
                  <a:srgbClr val="0000CC"/>
                </a:solidFill>
                <a:hlinkClick r:id="rId2">
                  <a:extLst>
                    <a:ext uri="{A12FA001-AC4F-418D-AE19-62706E023703}">
                      <ahyp:hlinkClr xmlns:ahyp="http://schemas.microsoft.com/office/drawing/2018/hyperlinkcolor" val="tx"/>
                    </a:ext>
                  </a:extLst>
                </a:hlinkClick>
              </a:rPr>
              <a:t>https://www.mindtools.com/pages/article/leadership-style-quiz.htm</a:t>
            </a:r>
            <a:endParaRPr lang="en-GB" b="1" dirty="0">
              <a:solidFill>
                <a:srgbClr val="0000CC"/>
              </a:solidFill>
            </a:endParaRPr>
          </a:p>
        </p:txBody>
      </p:sp>
      <p:sp>
        <p:nvSpPr>
          <p:cNvPr id="4" name="Footer Placeholder 3">
            <a:extLst>
              <a:ext uri="{FF2B5EF4-FFF2-40B4-BE49-F238E27FC236}">
                <a16:creationId xmlns:a16="http://schemas.microsoft.com/office/drawing/2014/main" id="{F97115FD-F968-47FB-9C26-B94B43ACB6A6}"/>
              </a:ext>
            </a:extLst>
          </p:cNvPr>
          <p:cNvSpPr>
            <a:spLocks noGrp="1"/>
          </p:cNvSpPr>
          <p:nvPr>
            <p:ph type="ftr" sz="quarter" idx="10"/>
          </p:nvPr>
        </p:nvSpPr>
        <p:spPr/>
        <p:txBody>
          <a:bodyPr/>
          <a:lstStyle/>
          <a:p>
            <a:pPr>
              <a:defRPr/>
            </a:pPr>
            <a:r>
              <a:rPr lang="en-US" dirty="0"/>
              <a:t>Self leadership</a:t>
            </a:r>
          </a:p>
        </p:txBody>
      </p:sp>
      <p:sp>
        <p:nvSpPr>
          <p:cNvPr id="5" name="Slide Number Placeholder 4">
            <a:extLst>
              <a:ext uri="{FF2B5EF4-FFF2-40B4-BE49-F238E27FC236}">
                <a16:creationId xmlns:a16="http://schemas.microsoft.com/office/drawing/2014/main" id="{60C7375E-7186-4EF9-9AC2-27F9C2E10F79}"/>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16</a:t>
            </a:fld>
            <a:endParaRPr lang="en-US" altLang="en-US">
              <a:solidFill>
                <a:schemeClr val="tx1"/>
              </a:solidFill>
            </a:endParaRPr>
          </a:p>
        </p:txBody>
      </p:sp>
    </p:spTree>
    <p:extLst>
      <p:ext uri="{BB962C8B-B14F-4D97-AF65-F5344CB8AC3E}">
        <p14:creationId xmlns:p14="http://schemas.microsoft.com/office/powerpoint/2010/main" val="245668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9E0B-5837-4EAE-8F20-0A4D955274CE}"/>
              </a:ext>
            </a:extLst>
          </p:cNvPr>
          <p:cNvSpPr>
            <a:spLocks noGrp="1"/>
          </p:cNvSpPr>
          <p:nvPr>
            <p:ph type="title"/>
          </p:nvPr>
        </p:nvSpPr>
        <p:spPr>
          <a:xfrm>
            <a:off x="0" y="0"/>
            <a:ext cx="9144000" cy="1061704"/>
          </a:xfrm>
          <a:solidFill>
            <a:srgbClr val="C00000"/>
          </a:solidFill>
        </p:spPr>
        <p:txBody>
          <a:bodyPr/>
          <a:lstStyle/>
          <a:p>
            <a:pPr algn="ctr"/>
            <a:br>
              <a:rPr lang="en-US" sz="3200" b="1" dirty="0">
                <a:solidFill>
                  <a:schemeClr val="bg1"/>
                </a:solidFill>
              </a:rPr>
            </a:br>
            <a:br>
              <a:rPr lang="en-US" sz="3200" b="1" dirty="0">
                <a:solidFill>
                  <a:schemeClr val="bg1"/>
                </a:solidFill>
              </a:rPr>
            </a:br>
            <a:br>
              <a:rPr lang="en-US" sz="3200" b="1" dirty="0">
                <a:solidFill>
                  <a:schemeClr val="bg1"/>
                </a:solidFill>
              </a:rPr>
            </a:br>
            <a:r>
              <a:rPr lang="en-US" sz="3200" b="1" dirty="0">
                <a:solidFill>
                  <a:schemeClr val="bg1"/>
                </a:solidFill>
              </a:rPr>
              <a:t>5 core qualities of self-leadership</a:t>
            </a:r>
            <a:br>
              <a:rPr lang="en-US" b="1" dirty="0">
                <a:solidFill>
                  <a:schemeClr val="bg1"/>
                </a:solidFill>
              </a:rPr>
            </a:br>
            <a:endParaRPr lang="en-GB" b="1" dirty="0">
              <a:solidFill>
                <a:schemeClr val="bg1"/>
              </a:solidFill>
            </a:endParaRPr>
          </a:p>
        </p:txBody>
      </p:sp>
      <p:sp>
        <p:nvSpPr>
          <p:cNvPr id="3" name="Content Placeholder 2">
            <a:extLst>
              <a:ext uri="{FF2B5EF4-FFF2-40B4-BE49-F238E27FC236}">
                <a16:creationId xmlns:a16="http://schemas.microsoft.com/office/drawing/2014/main" id="{9453A365-BE85-404C-AAAC-05A46A9BAACD}"/>
              </a:ext>
            </a:extLst>
          </p:cNvPr>
          <p:cNvSpPr>
            <a:spLocks noGrp="1"/>
          </p:cNvSpPr>
          <p:nvPr>
            <p:ph idx="1"/>
          </p:nvPr>
        </p:nvSpPr>
        <p:spPr>
          <a:xfrm>
            <a:off x="125760" y="1061704"/>
            <a:ext cx="8892480" cy="5247616"/>
          </a:xfrm>
          <a:solidFill>
            <a:schemeClr val="bg1"/>
          </a:solidFill>
        </p:spPr>
        <p:txBody>
          <a:bodyPr/>
          <a:lstStyle/>
          <a:p>
            <a:pPr marL="457200" indent="-457200">
              <a:lnSpc>
                <a:spcPct val="100000"/>
              </a:lnSpc>
              <a:spcBef>
                <a:spcPts val="0"/>
              </a:spcBef>
              <a:buFont typeface="+mj-lt"/>
              <a:buAutoNum type="arabicPeriod"/>
            </a:pPr>
            <a:r>
              <a:rPr lang="en-US" b="1" u="sng" dirty="0">
                <a:latin typeface="Arial" panose="020B0604020202020204" pitchFamily="34" charset="0"/>
                <a:cs typeface="Arial" panose="020B0604020202020204" pitchFamily="34" charset="0"/>
              </a:rPr>
              <a:t>Enthusiasm for learning </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Great self-leaders are learning enthusiasts &amp; love to share new information.</a:t>
            </a:r>
          </a:p>
          <a:p>
            <a:pPr marL="457200" indent="-457200">
              <a:lnSpc>
                <a:spcPct val="100000"/>
              </a:lnSpc>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457200" indent="-457200">
              <a:lnSpc>
                <a:spcPct val="100000"/>
              </a:lnSpc>
              <a:spcBef>
                <a:spcPts val="0"/>
              </a:spcBef>
              <a:buFont typeface="+mj-lt"/>
              <a:buAutoNum type="arabicPeriod"/>
            </a:pPr>
            <a:r>
              <a:rPr lang="en-US" b="1" u="sng" dirty="0">
                <a:latin typeface="Arial" panose="020B0604020202020204" pitchFamily="34" charset="0"/>
                <a:cs typeface="Arial" panose="020B0604020202020204" pitchFamily="34" charset="0"/>
              </a:rPr>
              <a:t>Goals for life and career</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how are you communicating and monitoring your own goal progress, outside of formal performance review?</a:t>
            </a:r>
          </a:p>
          <a:p>
            <a:pPr marL="457200" indent="-457200">
              <a:lnSpc>
                <a:spcPct val="100000"/>
              </a:lnSpc>
              <a:spcBef>
                <a:spcPts val="0"/>
              </a:spcBef>
              <a:buFont typeface="+mj-lt"/>
              <a:buAutoNum type="arabicPeriod"/>
            </a:pPr>
            <a:endParaRPr lang="en-US" sz="1600" dirty="0">
              <a:latin typeface="Arial" panose="020B0604020202020204" pitchFamily="34" charset="0"/>
              <a:cs typeface="Arial" panose="020B0604020202020204" pitchFamily="34" charset="0"/>
            </a:endParaRPr>
          </a:p>
          <a:p>
            <a:pPr marL="457200" indent="-457200">
              <a:lnSpc>
                <a:spcPct val="100000"/>
              </a:lnSpc>
              <a:spcBef>
                <a:spcPts val="0"/>
              </a:spcBef>
              <a:buFont typeface="+mj-lt"/>
              <a:buAutoNum type="arabicPeriod"/>
            </a:pPr>
            <a:r>
              <a:rPr lang="en-US" b="1" u="sng" dirty="0">
                <a:latin typeface="Arial" panose="020B0604020202020204" pitchFamily="34" charset="0"/>
                <a:cs typeface="Arial" panose="020B0604020202020204" pitchFamily="34" charset="0"/>
              </a:rPr>
              <a:t>Willingness to let go</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Self leaders delegate and this allows for better leadership in areas of strength </a:t>
            </a:r>
          </a:p>
          <a:p>
            <a:pPr marL="457200" indent="-457200">
              <a:lnSpc>
                <a:spcPct val="100000"/>
              </a:lnSpc>
              <a:spcBef>
                <a:spcPts val="0"/>
              </a:spcBef>
              <a:buFont typeface="+mj-lt"/>
              <a:buAutoNum type="arabicPeriod"/>
            </a:pPr>
            <a:endParaRPr lang="en-US" sz="1100" b="1" dirty="0">
              <a:latin typeface="Arial" panose="020B0604020202020204" pitchFamily="34" charset="0"/>
              <a:cs typeface="Arial" panose="020B0604020202020204" pitchFamily="34" charset="0"/>
            </a:endParaRPr>
          </a:p>
          <a:p>
            <a:pPr marL="457200" indent="-457200">
              <a:lnSpc>
                <a:spcPct val="100000"/>
              </a:lnSpc>
              <a:spcBef>
                <a:spcPts val="0"/>
              </a:spcBef>
              <a:buFont typeface="+mj-lt"/>
              <a:buAutoNum type="arabicPeriod"/>
            </a:pPr>
            <a:r>
              <a:rPr lang="en-US" b="1" u="sng" dirty="0">
                <a:latin typeface="Arial" panose="020B0604020202020204" pitchFamily="34" charset="0"/>
                <a:cs typeface="Arial" panose="020B0604020202020204" pitchFamily="34" charset="0"/>
              </a:rPr>
              <a:t>Planning</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Self leaders create plans &amp; schedules and they stick to them</a:t>
            </a:r>
          </a:p>
          <a:p>
            <a:pPr marL="457200" indent="-457200">
              <a:lnSpc>
                <a:spcPct val="100000"/>
              </a:lnSpc>
              <a:spcBef>
                <a:spcPts val="0"/>
              </a:spcBef>
              <a:buFont typeface="+mj-lt"/>
              <a:buAutoNum type="arabicPeriod"/>
            </a:pPr>
            <a:endParaRPr lang="en-US" sz="1200" dirty="0">
              <a:latin typeface="Arial" panose="020B0604020202020204" pitchFamily="34" charset="0"/>
              <a:cs typeface="Arial" panose="020B0604020202020204" pitchFamily="34" charset="0"/>
            </a:endParaRPr>
          </a:p>
          <a:p>
            <a:pPr marL="457200" indent="-457200">
              <a:lnSpc>
                <a:spcPct val="100000"/>
              </a:lnSpc>
              <a:spcBef>
                <a:spcPts val="0"/>
              </a:spcBef>
              <a:buFont typeface="+mj-lt"/>
              <a:buAutoNum type="arabicPeriod"/>
            </a:pPr>
            <a:endParaRPr lang="en-US" sz="1100" dirty="0">
              <a:latin typeface="Arial" panose="020B0604020202020204" pitchFamily="34" charset="0"/>
              <a:cs typeface="Arial" panose="020B0604020202020204" pitchFamily="34" charset="0"/>
            </a:endParaRPr>
          </a:p>
          <a:p>
            <a:pPr marL="457200" indent="-457200">
              <a:lnSpc>
                <a:spcPct val="100000"/>
              </a:lnSpc>
              <a:spcBef>
                <a:spcPts val="0"/>
              </a:spcBef>
              <a:buFont typeface="+mj-lt"/>
              <a:buAutoNum type="arabicPeriod"/>
            </a:pPr>
            <a:r>
              <a:rPr lang="en-US" b="1" u="sng" dirty="0">
                <a:latin typeface="Arial" panose="020B0604020202020204" pitchFamily="34" charset="0"/>
                <a:cs typeface="Arial" panose="020B0604020202020204" pitchFamily="34" charset="0"/>
              </a:rPr>
              <a:t>Focus and self-discipline</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Focusing on one task at a time doing their best work and creating better results. </a:t>
            </a:r>
          </a:p>
          <a:p>
            <a:pPr marL="457200" indent="-457200">
              <a:lnSpc>
                <a:spcPct val="100000"/>
              </a:lnSpc>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a:lnSpc>
                <a:spcPct val="100000"/>
              </a:lnSpc>
              <a:spcBef>
                <a:spcPts val="0"/>
              </a:spcBef>
            </a:pPr>
            <a:endParaRPr lang="en-US" sz="1050" b="1" dirty="0"/>
          </a:p>
          <a:p>
            <a:pPr>
              <a:lnSpc>
                <a:spcPct val="100000"/>
              </a:lnSpc>
              <a:spcBef>
                <a:spcPts val="0"/>
              </a:spcBef>
            </a:pPr>
            <a:r>
              <a:rPr lang="en-US" b="1" dirty="0"/>
              <a:t>Self-leadership skills </a:t>
            </a:r>
            <a:r>
              <a:rPr lang="en-US" dirty="0"/>
              <a:t>involve leaders’ abilities to reflect on self-strengths and weaknesses.                     </a:t>
            </a:r>
            <a:r>
              <a:rPr lang="en-GB" sz="1800" dirty="0"/>
              <a:t>Browning, M. (2018)</a:t>
            </a:r>
          </a:p>
          <a:p>
            <a:pPr marL="457200" indent="-457200">
              <a:lnSpc>
                <a:spcPct val="100000"/>
              </a:lnSpc>
              <a:spcBef>
                <a:spcPts val="0"/>
              </a:spcBef>
              <a:buFont typeface="+mj-lt"/>
              <a:buAutoNum type="arabicPeriod"/>
            </a:pPr>
            <a:endParaRPr lang="en-US"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03C22BF-C570-428D-BE7A-2CA8AEC68029}"/>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17</a:t>
            </a:fld>
            <a:endParaRPr lang="en-US" altLang="en-US">
              <a:solidFill>
                <a:schemeClr val="tx1"/>
              </a:solidFill>
            </a:endParaRPr>
          </a:p>
        </p:txBody>
      </p:sp>
    </p:spTree>
    <p:extLst>
      <p:ext uri="{BB962C8B-B14F-4D97-AF65-F5344CB8AC3E}">
        <p14:creationId xmlns:p14="http://schemas.microsoft.com/office/powerpoint/2010/main" val="208984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1759-B566-4FE0-BEED-8B82AB2083FD}"/>
              </a:ext>
            </a:extLst>
          </p:cNvPr>
          <p:cNvSpPr>
            <a:spLocks noGrp="1"/>
          </p:cNvSpPr>
          <p:nvPr>
            <p:ph type="title"/>
          </p:nvPr>
        </p:nvSpPr>
        <p:spPr>
          <a:xfrm>
            <a:off x="0" y="0"/>
            <a:ext cx="9144000" cy="1077909"/>
          </a:xfrm>
          <a:solidFill>
            <a:srgbClr val="C00000"/>
          </a:solidFill>
        </p:spPr>
        <p:txBody>
          <a:bodyPr/>
          <a:lstStyle/>
          <a:p>
            <a:pPr algn="ctr"/>
            <a:r>
              <a:rPr lang="en-GB" sz="3600" b="1" u="sng" dirty="0">
                <a:solidFill>
                  <a:schemeClr val="bg1"/>
                </a:solidFill>
              </a:rPr>
              <a:t>Good Self Leadership</a:t>
            </a:r>
            <a:br>
              <a:rPr lang="en-GB" sz="3200" b="1" u="sng" dirty="0">
                <a:solidFill>
                  <a:schemeClr val="bg1"/>
                </a:solidFill>
              </a:rPr>
            </a:br>
            <a:endParaRPr lang="en-GB" sz="3200" u="sng" dirty="0">
              <a:solidFill>
                <a:schemeClr val="bg1"/>
              </a:solidFill>
            </a:endParaRPr>
          </a:p>
        </p:txBody>
      </p:sp>
      <p:sp>
        <p:nvSpPr>
          <p:cNvPr id="3" name="Content Placeholder 2">
            <a:extLst>
              <a:ext uri="{FF2B5EF4-FFF2-40B4-BE49-F238E27FC236}">
                <a16:creationId xmlns:a16="http://schemas.microsoft.com/office/drawing/2014/main" id="{18E62536-B7E9-479A-B22B-C85F04172DC3}"/>
              </a:ext>
            </a:extLst>
          </p:cNvPr>
          <p:cNvSpPr>
            <a:spLocks noGrp="1"/>
          </p:cNvSpPr>
          <p:nvPr>
            <p:ph idx="1"/>
          </p:nvPr>
        </p:nvSpPr>
        <p:spPr>
          <a:xfrm>
            <a:off x="179512" y="1077911"/>
            <a:ext cx="8708901" cy="5368927"/>
          </a:xfrm>
          <a:solidFill>
            <a:schemeClr val="bg1"/>
          </a:solidFill>
        </p:spPr>
        <p:txBody>
          <a:bodyPr/>
          <a:lstStyle/>
          <a:p>
            <a:pPr>
              <a:lnSpc>
                <a:spcPct val="100000"/>
              </a:lnSpc>
              <a:spcBef>
                <a:spcPts val="0"/>
              </a:spcBef>
            </a:pPr>
            <a:r>
              <a:rPr lang="en-US" b="1" dirty="0"/>
              <a:t>Recognises and articulates your own values and principles</a:t>
            </a:r>
            <a:r>
              <a:rPr lang="en-US" dirty="0"/>
              <a:t>, understanding how these may differ from other individuals </a:t>
            </a:r>
            <a:r>
              <a:rPr lang="en-GB" dirty="0"/>
              <a:t>and groups in an inclusive way.</a:t>
            </a:r>
            <a:endParaRPr lang="en-US" dirty="0"/>
          </a:p>
          <a:p>
            <a:pPr marL="0" indent="0">
              <a:lnSpc>
                <a:spcPct val="100000"/>
              </a:lnSpc>
              <a:spcBef>
                <a:spcPts val="0"/>
              </a:spcBef>
              <a:buNone/>
            </a:pPr>
            <a:endParaRPr lang="en-GB" sz="1400" dirty="0"/>
          </a:p>
          <a:p>
            <a:pPr>
              <a:lnSpc>
                <a:spcPct val="100000"/>
              </a:lnSpc>
              <a:spcBef>
                <a:spcPts val="0"/>
              </a:spcBef>
            </a:pPr>
            <a:r>
              <a:rPr lang="en-US" b="1" dirty="0"/>
              <a:t>Identifies your own strengths and limitations</a:t>
            </a:r>
            <a:r>
              <a:rPr lang="en-US" dirty="0"/>
              <a:t>, the impact of their behavior on others, and the effect of stress on their own </a:t>
            </a:r>
            <a:r>
              <a:rPr lang="en-GB" dirty="0"/>
              <a:t>behaviour recognising and valuing </a:t>
            </a:r>
            <a:r>
              <a:rPr lang="en-US" dirty="0"/>
              <a:t>diversity</a:t>
            </a:r>
            <a:endParaRPr lang="en-GB" dirty="0"/>
          </a:p>
          <a:p>
            <a:pPr marL="0" indent="0">
              <a:lnSpc>
                <a:spcPct val="100000"/>
              </a:lnSpc>
              <a:spcBef>
                <a:spcPts val="0"/>
              </a:spcBef>
              <a:buNone/>
            </a:pPr>
            <a:endParaRPr lang="en-GB" sz="1600" dirty="0"/>
          </a:p>
          <a:p>
            <a:pPr>
              <a:lnSpc>
                <a:spcPct val="100000"/>
              </a:lnSpc>
              <a:spcBef>
                <a:spcPts val="0"/>
              </a:spcBef>
            </a:pPr>
            <a:r>
              <a:rPr lang="en-US" b="1" dirty="0"/>
              <a:t>Identifies your own emotions and prejudices </a:t>
            </a:r>
            <a:r>
              <a:rPr lang="en-US" dirty="0"/>
              <a:t>and understands how these can affect </a:t>
            </a:r>
            <a:r>
              <a:rPr lang="en-GB" dirty="0"/>
              <a:t>judgment and behaviour</a:t>
            </a:r>
          </a:p>
          <a:p>
            <a:pPr>
              <a:lnSpc>
                <a:spcPct val="100000"/>
              </a:lnSpc>
              <a:spcBef>
                <a:spcPts val="0"/>
              </a:spcBef>
            </a:pPr>
            <a:endParaRPr lang="en-US" sz="1200" dirty="0"/>
          </a:p>
          <a:p>
            <a:pPr>
              <a:lnSpc>
                <a:spcPct val="100000"/>
              </a:lnSpc>
              <a:spcBef>
                <a:spcPts val="0"/>
              </a:spcBef>
            </a:pPr>
            <a:r>
              <a:rPr lang="en-US" b="1" dirty="0"/>
              <a:t>Actively seeks opportunities and challenges </a:t>
            </a:r>
            <a:r>
              <a:rPr lang="en-US" dirty="0"/>
              <a:t>for personal development and acts on feedback from </a:t>
            </a:r>
            <a:r>
              <a:rPr lang="en-GB" dirty="0"/>
              <a:t>a variety of sources and changes behaviour based on feedback and reflection.</a:t>
            </a:r>
          </a:p>
        </p:txBody>
      </p:sp>
      <p:sp>
        <p:nvSpPr>
          <p:cNvPr id="5" name="Slide Number Placeholder 4">
            <a:extLst>
              <a:ext uri="{FF2B5EF4-FFF2-40B4-BE49-F238E27FC236}">
                <a16:creationId xmlns:a16="http://schemas.microsoft.com/office/drawing/2014/main" id="{AE1D5529-D32D-4EA8-8EC7-AD1744C2CED0}"/>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18</a:t>
            </a:fld>
            <a:endParaRPr lang="en-US" altLang="en-US">
              <a:solidFill>
                <a:schemeClr val="tx1"/>
              </a:solidFill>
            </a:endParaRPr>
          </a:p>
        </p:txBody>
      </p:sp>
    </p:spTree>
    <p:extLst>
      <p:ext uri="{BB962C8B-B14F-4D97-AF65-F5344CB8AC3E}">
        <p14:creationId xmlns:p14="http://schemas.microsoft.com/office/powerpoint/2010/main" val="326981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2487-BE8F-40F4-8731-6E77E94209C2}"/>
              </a:ext>
            </a:extLst>
          </p:cNvPr>
          <p:cNvSpPr>
            <a:spLocks noGrp="1"/>
          </p:cNvSpPr>
          <p:nvPr>
            <p:ph type="title"/>
          </p:nvPr>
        </p:nvSpPr>
        <p:spPr>
          <a:xfrm>
            <a:off x="0" y="0"/>
            <a:ext cx="9143999" cy="836712"/>
          </a:xfrm>
          <a:solidFill>
            <a:srgbClr val="C00000"/>
          </a:solidFill>
        </p:spPr>
        <p:txBody>
          <a:bodyPr/>
          <a:lstStyle/>
          <a:p>
            <a:r>
              <a:rPr lang="en-GB" dirty="0">
                <a:solidFill>
                  <a:schemeClr val="bg1"/>
                </a:solidFill>
              </a:rPr>
              <a:t>    Post session activity</a:t>
            </a:r>
            <a:br>
              <a:rPr lang="en-GB" dirty="0">
                <a:solidFill>
                  <a:schemeClr val="bg1"/>
                </a:solidFill>
              </a:rPr>
            </a:br>
            <a:r>
              <a:rPr lang="en-GB" dirty="0">
                <a:solidFill>
                  <a:schemeClr val="bg1"/>
                </a:solidFill>
              </a:rPr>
              <a:t>    self assessment, feedback and reflection</a:t>
            </a:r>
          </a:p>
        </p:txBody>
      </p:sp>
      <p:sp>
        <p:nvSpPr>
          <p:cNvPr id="3" name="Content Placeholder 2">
            <a:extLst>
              <a:ext uri="{FF2B5EF4-FFF2-40B4-BE49-F238E27FC236}">
                <a16:creationId xmlns:a16="http://schemas.microsoft.com/office/drawing/2014/main" id="{1ADDD365-4381-4539-8E0C-60E8113A1FA4}"/>
              </a:ext>
            </a:extLst>
          </p:cNvPr>
          <p:cNvSpPr>
            <a:spLocks noGrp="1"/>
          </p:cNvSpPr>
          <p:nvPr>
            <p:ph idx="1"/>
          </p:nvPr>
        </p:nvSpPr>
        <p:spPr>
          <a:xfrm>
            <a:off x="255588" y="1052736"/>
            <a:ext cx="8632825" cy="5256583"/>
          </a:xfrm>
        </p:spPr>
        <p:txBody>
          <a:bodyPr/>
          <a:lstStyle/>
          <a:p>
            <a:pPr marL="0" indent="0">
              <a:buNone/>
            </a:pPr>
            <a:r>
              <a:rPr lang="en-GB" sz="2800" b="1" u="sng" dirty="0"/>
              <a:t>Self assessment and reflection:</a:t>
            </a:r>
          </a:p>
          <a:p>
            <a:r>
              <a:rPr lang="en-GB" dirty="0"/>
              <a:t>For the next 6 months observe your own leadership behaviour and keep a reflective journal. Ask yourself in each situation, if I could do that again, how I would do it?</a:t>
            </a:r>
          </a:p>
          <a:p>
            <a:pPr lvl="2"/>
            <a:r>
              <a:rPr lang="en-GB" sz="2400" dirty="0">
                <a:solidFill>
                  <a:schemeClr val="accent1">
                    <a:lumMod val="95000"/>
                    <a:lumOff val="5000"/>
                  </a:schemeClr>
                </a:solidFill>
              </a:rPr>
              <a:t>Evaluate your effectiveness </a:t>
            </a:r>
          </a:p>
          <a:p>
            <a:pPr lvl="2"/>
            <a:r>
              <a:rPr lang="en-GB" sz="2400" dirty="0">
                <a:solidFill>
                  <a:schemeClr val="accent1">
                    <a:lumMod val="95000"/>
                    <a:lumOff val="5000"/>
                  </a:schemeClr>
                </a:solidFill>
              </a:rPr>
              <a:t>Reflect on other’s reactions</a:t>
            </a:r>
          </a:p>
          <a:p>
            <a:pPr lvl="2"/>
            <a:r>
              <a:rPr lang="en-GB" sz="2400" dirty="0">
                <a:solidFill>
                  <a:schemeClr val="accent1">
                    <a:lumMod val="95000"/>
                    <a:lumOff val="5000"/>
                  </a:schemeClr>
                </a:solidFill>
              </a:rPr>
              <a:t>Reflect on the results you obtained</a:t>
            </a:r>
          </a:p>
          <a:p>
            <a:pPr marL="179387" lvl="1" indent="0">
              <a:buNone/>
            </a:pPr>
            <a:r>
              <a:rPr lang="en-GB" sz="2400" b="1" dirty="0">
                <a:solidFill>
                  <a:schemeClr val="accent1">
                    <a:lumMod val="95000"/>
                    <a:lumOff val="5000"/>
                  </a:schemeClr>
                </a:solidFill>
                <a:latin typeface="Arial" panose="020B0604020202020204" pitchFamily="34" charset="0"/>
                <a:cs typeface="Arial" panose="020B0604020202020204" pitchFamily="34" charset="0"/>
              </a:rPr>
              <a:t>Another way of getting to understand yourself as a leader is to ask for feedback</a:t>
            </a:r>
          </a:p>
          <a:p>
            <a:pPr lvl="2"/>
            <a:r>
              <a:rPr lang="en-GB" sz="2400" dirty="0">
                <a:solidFill>
                  <a:schemeClr val="accent1">
                    <a:lumMod val="95000"/>
                    <a:lumOff val="5000"/>
                  </a:schemeClr>
                </a:solidFill>
              </a:rPr>
              <a:t>360 – degree feedback survey</a:t>
            </a:r>
          </a:p>
          <a:p>
            <a:pPr lvl="2"/>
            <a:r>
              <a:rPr lang="en-GB" sz="2400" dirty="0">
                <a:solidFill>
                  <a:schemeClr val="accent1">
                    <a:lumMod val="95000"/>
                    <a:lumOff val="5000"/>
                  </a:schemeClr>
                </a:solidFill>
              </a:rPr>
              <a:t>Choose key stakeholders (‘blindspot buddy’) that you can meet regularly and receive honest feedback </a:t>
            </a:r>
          </a:p>
        </p:txBody>
      </p:sp>
      <p:sp>
        <p:nvSpPr>
          <p:cNvPr id="4" name="Footer Placeholder 3">
            <a:extLst>
              <a:ext uri="{FF2B5EF4-FFF2-40B4-BE49-F238E27FC236}">
                <a16:creationId xmlns:a16="http://schemas.microsoft.com/office/drawing/2014/main" id="{77BF39E0-182F-452B-B745-0F5CC9F34604}"/>
              </a:ext>
            </a:extLst>
          </p:cNvPr>
          <p:cNvSpPr>
            <a:spLocks noGrp="1"/>
          </p:cNvSpPr>
          <p:nvPr>
            <p:ph type="ftr" sz="quarter" idx="10"/>
          </p:nvPr>
        </p:nvSpPr>
        <p:spPr/>
        <p:txBody>
          <a:bodyPr/>
          <a:lstStyle/>
          <a:p>
            <a:pPr>
              <a:defRPr/>
            </a:pPr>
            <a:r>
              <a:rPr lang="en-US"/>
              <a:t>Presentation title</a:t>
            </a:r>
          </a:p>
        </p:txBody>
      </p:sp>
      <p:sp>
        <p:nvSpPr>
          <p:cNvPr id="5" name="Slide Number Placeholder 4">
            <a:extLst>
              <a:ext uri="{FF2B5EF4-FFF2-40B4-BE49-F238E27FC236}">
                <a16:creationId xmlns:a16="http://schemas.microsoft.com/office/drawing/2014/main" id="{AE62EDD2-0C62-42AB-A1E2-6B1720A79FD6}"/>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19</a:t>
            </a:fld>
            <a:endParaRPr lang="en-US" altLang="en-US">
              <a:solidFill>
                <a:schemeClr val="tx1"/>
              </a:solidFill>
            </a:endParaRPr>
          </a:p>
        </p:txBody>
      </p:sp>
    </p:spTree>
    <p:extLst>
      <p:ext uri="{BB962C8B-B14F-4D97-AF65-F5344CB8AC3E}">
        <p14:creationId xmlns:p14="http://schemas.microsoft.com/office/powerpoint/2010/main" val="1670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CE72240-C1F5-4E8E-96B3-A41733E43201}"/>
              </a:ext>
            </a:extLst>
          </p:cNvPr>
          <p:cNvSpPr>
            <a:spLocks noGrp="1"/>
          </p:cNvSpPr>
          <p:nvPr>
            <p:ph type="title"/>
          </p:nvPr>
        </p:nvSpPr>
        <p:spPr>
          <a:xfrm>
            <a:off x="0" y="0"/>
            <a:ext cx="8893175" cy="822325"/>
          </a:xfrm>
          <a:solidFill>
            <a:srgbClr val="C00000"/>
          </a:solidFill>
        </p:spPr>
        <p:txBody>
          <a:bodyPr/>
          <a:lstStyle/>
          <a:p>
            <a:pPr eaLnBrk="1" hangingPunct="1"/>
            <a:r>
              <a:rPr lang="en-US" u="sng" dirty="0">
                <a:solidFill>
                  <a:schemeClr val="bg1"/>
                </a:solidFill>
              </a:rPr>
              <a:t> </a:t>
            </a:r>
            <a:r>
              <a:rPr lang="en-US" sz="4000" b="1" u="sng" dirty="0">
                <a:solidFill>
                  <a:schemeClr val="bg1"/>
                </a:solidFill>
                <a:latin typeface="Arial" panose="020B0604020202020204" pitchFamily="34" charset="0"/>
                <a:cs typeface="Arial" panose="020B0604020202020204" pitchFamily="34" charset="0"/>
              </a:rPr>
              <a:t>Aims:</a:t>
            </a:r>
            <a:endParaRPr lang="en-US" altLang="en-US" dirty="0">
              <a:solidFill>
                <a:schemeClr val="bg1"/>
              </a:solidFill>
              <a:ea typeface="ＭＳ Ｐゴシック" panose="020B0600070205080204" pitchFamily="34" charset="-128"/>
            </a:endParaRPr>
          </a:p>
        </p:txBody>
      </p:sp>
      <p:sp>
        <p:nvSpPr>
          <p:cNvPr id="43011" name="Content Placeholder 2">
            <a:extLst>
              <a:ext uri="{FF2B5EF4-FFF2-40B4-BE49-F238E27FC236}">
                <a16:creationId xmlns:a16="http://schemas.microsoft.com/office/drawing/2014/main" id="{B41BA5A7-4EAD-40DE-9B21-8D2943F6DCD0}"/>
              </a:ext>
            </a:extLst>
          </p:cNvPr>
          <p:cNvSpPr>
            <a:spLocks noGrp="1"/>
          </p:cNvSpPr>
          <p:nvPr>
            <p:ph idx="1"/>
          </p:nvPr>
        </p:nvSpPr>
        <p:spPr>
          <a:xfrm>
            <a:off x="539552" y="1124745"/>
            <a:ext cx="8353623" cy="4104455"/>
          </a:xfrm>
          <a:solidFill>
            <a:schemeClr val="bg1"/>
          </a:solidFill>
        </p:spPr>
        <p:txBody>
          <a:bodyPr/>
          <a:lstStyle/>
          <a:p>
            <a:pPr>
              <a:lnSpc>
                <a:spcPct val="100000"/>
              </a:lnSpc>
              <a:spcBef>
                <a:spcPts val="0"/>
              </a:spcBef>
            </a:pPr>
            <a:r>
              <a:rPr lang="en-US" dirty="0"/>
              <a:t>To define the concept of self-leadership and adaptive self-leadership and gain an understanding of leadership theories and styles  </a:t>
            </a:r>
            <a:br>
              <a:rPr lang="en-US" dirty="0"/>
            </a:br>
            <a:endParaRPr lang="en-US" dirty="0"/>
          </a:p>
          <a:p>
            <a:pPr>
              <a:lnSpc>
                <a:spcPct val="100000"/>
              </a:lnSpc>
              <a:spcBef>
                <a:spcPts val="0"/>
              </a:spcBef>
            </a:pPr>
            <a:r>
              <a:rPr lang="en-US" dirty="0"/>
              <a:t>To be able to distinguish between self-leadership and self-management and consider what effective self-leadership looks like</a:t>
            </a:r>
            <a:br>
              <a:rPr lang="en-US" dirty="0"/>
            </a:br>
            <a:endParaRPr lang="en-US" dirty="0"/>
          </a:p>
          <a:p>
            <a:pPr>
              <a:lnSpc>
                <a:spcPct val="100000"/>
              </a:lnSpc>
              <a:spcBef>
                <a:spcPts val="0"/>
              </a:spcBef>
            </a:pPr>
            <a:r>
              <a:rPr lang="en-US" dirty="0"/>
              <a:t>To develop an awareness of your own strengths and leadership style and explore strategies to further develop your own potential as a leader.</a:t>
            </a:r>
          </a:p>
          <a:p>
            <a:pPr marL="0" indent="0">
              <a:buNone/>
            </a:pPr>
            <a:endParaRPr lang="en-US" sz="700" dirty="0"/>
          </a:p>
          <a:p>
            <a:pPr marL="0" indent="0">
              <a:buNone/>
            </a:pPr>
            <a:r>
              <a:rPr lang="en-US" sz="700" dirty="0"/>
              <a:t>_</a:t>
            </a:r>
            <a:r>
              <a:rPr lang="en-US" sz="1000" dirty="0">
                <a:solidFill>
                  <a:schemeClr val="tx1"/>
                </a:solidFill>
                <a:highlight>
                  <a:srgbClr val="CD2A1D"/>
                </a:highlight>
              </a:rPr>
              <a:t>_____________________________________________________________________________________________________________________</a:t>
            </a:r>
            <a:r>
              <a:rPr lang="en-US" sz="1000" dirty="0">
                <a:solidFill>
                  <a:schemeClr val="tx1"/>
                </a:solidFill>
              </a:rPr>
              <a:t>_</a:t>
            </a:r>
            <a:endParaRPr lang="en-US" sz="700" dirty="0"/>
          </a:p>
          <a:p>
            <a:pPr marL="0" indent="0">
              <a:lnSpc>
                <a:spcPct val="100000"/>
              </a:lnSpc>
              <a:spcBef>
                <a:spcPts val="0"/>
              </a:spcBef>
              <a:buNone/>
            </a:pPr>
            <a:r>
              <a:rPr lang="en-GB" sz="2000" dirty="0"/>
              <a:t>Before we look at self-leadership, we will define what leadership is and briefly review leadership models and styles</a:t>
            </a:r>
          </a:p>
          <a:p>
            <a:pPr marL="0" indent="0">
              <a:buNone/>
            </a:pPr>
            <a:endParaRPr lang="en-US" dirty="0"/>
          </a:p>
          <a:p>
            <a:pPr marL="0" indent="0" eaLnBrk="1" hangingPunct="1">
              <a:buFont typeface="Arial" panose="020B0604020202020204" pitchFamily="34" charset="0"/>
              <a:buNone/>
              <a:tabLst>
                <a:tab pos="2778125" algn="l"/>
              </a:tabLst>
            </a:pPr>
            <a:endParaRPr lang="en-US" altLang="en-US" dirty="0">
              <a:ea typeface="ＭＳ Ｐゴシック" panose="020B0600070205080204" pitchFamily="34" charset="-128"/>
            </a:endParaRPr>
          </a:p>
        </p:txBody>
      </p:sp>
      <p:sp>
        <p:nvSpPr>
          <p:cNvPr id="43012" name="Slide Number Placeholder 5">
            <a:extLst>
              <a:ext uri="{FF2B5EF4-FFF2-40B4-BE49-F238E27FC236}">
                <a16:creationId xmlns:a16="http://schemas.microsoft.com/office/drawing/2014/main" id="{7AC7EB37-2713-4D49-8911-066C79D57A0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200"/>
              </a:spcBef>
              <a:buFont typeface="Arial" panose="020B0604020202020204" pitchFamily="34" charset="0"/>
              <a:buChar char="•"/>
              <a:defRPr sz="2400">
                <a:solidFill>
                  <a:schemeClr val="accent1"/>
                </a:solidFill>
                <a:latin typeface="Arial" panose="020B0604020202020204" pitchFamily="34" charset="0"/>
                <a:ea typeface="ＭＳ Ｐゴシック" panose="020B0600070205080204" pitchFamily="34" charset="-128"/>
              </a:defRPr>
            </a:lvl1pPr>
            <a:lvl2pPr marL="742950" indent="-285750" eaLnBrk="0" hangingPunct="0">
              <a:spcBef>
                <a:spcPts val="1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5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ts val="5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lnSpc>
                <a:spcPct val="90000"/>
              </a:lnSpc>
              <a:spcBef>
                <a:spcPts val="2400"/>
              </a:spcBef>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FontTx/>
              <a:buNone/>
            </a:pPr>
            <a:r>
              <a:rPr lang="en-US" altLang="en-US" sz="1000">
                <a:solidFill>
                  <a:schemeClr val="tx2"/>
                </a:solidFill>
              </a:rPr>
              <a:t>| </a:t>
            </a:r>
            <a:r>
              <a:rPr lang="en-US" altLang="en-US" sz="1000">
                <a:solidFill>
                  <a:schemeClr val="tx1"/>
                </a:solidFill>
              </a:rPr>
              <a:t> </a:t>
            </a:r>
            <a:fld id="{9BC1A9A1-65A2-4EE0-985D-34CD5F56BF85}" type="slidenum">
              <a:rPr lang="en-US" altLang="en-US" sz="1000">
                <a:solidFill>
                  <a:schemeClr val="tx1"/>
                </a:solidFill>
              </a:rPr>
              <a:pPr eaLnBrk="1" hangingPunct="1">
                <a:lnSpc>
                  <a:spcPct val="100000"/>
                </a:lnSpc>
                <a:spcBef>
                  <a:spcPct val="0"/>
                </a:spcBef>
                <a:buFontTx/>
                <a:buNone/>
              </a:pPr>
              <a:t>2</a:t>
            </a:fld>
            <a:endParaRPr lang="en-US" altLang="en-US" sz="1000">
              <a:solidFill>
                <a:schemeClr val="tx1"/>
              </a:solidFill>
            </a:endParaRPr>
          </a:p>
        </p:txBody>
      </p:sp>
      <p:sp>
        <p:nvSpPr>
          <p:cNvPr id="43013" name="Footer Placeholder 6">
            <a:extLst>
              <a:ext uri="{FF2B5EF4-FFF2-40B4-BE49-F238E27FC236}">
                <a16:creationId xmlns:a16="http://schemas.microsoft.com/office/drawing/2014/main" id="{58632E22-C204-4AAA-AD3D-3688CC68EABE}"/>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200"/>
              </a:spcBef>
              <a:buFont typeface="Arial" panose="020B0604020202020204" pitchFamily="34" charset="0"/>
              <a:buChar char="•"/>
              <a:defRPr sz="2400">
                <a:solidFill>
                  <a:schemeClr val="accent1"/>
                </a:solidFill>
                <a:latin typeface="Arial" panose="020B0604020202020204" pitchFamily="34" charset="0"/>
                <a:ea typeface="ＭＳ Ｐゴシック" panose="020B0600070205080204" pitchFamily="34" charset="-128"/>
              </a:defRPr>
            </a:lvl1pPr>
            <a:lvl2pPr marL="742950" indent="-285750" eaLnBrk="0" hangingPunct="0">
              <a:spcBef>
                <a:spcPts val="1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5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ts val="5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lnSpc>
                <a:spcPct val="90000"/>
              </a:lnSpc>
              <a:spcBef>
                <a:spcPts val="2400"/>
              </a:spcBef>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2400"/>
              </a:spcBef>
              <a:spcAft>
                <a:spcPct val="0"/>
              </a:spcAft>
              <a:buFont typeface="Arial" panose="020B0604020202020204" pitchFamily="34" charset="0"/>
              <a:buChar char="»"/>
              <a:defRPr sz="2400">
                <a:solidFill>
                  <a:schemeClr val="tx2"/>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FontTx/>
              <a:buNone/>
            </a:pPr>
            <a:r>
              <a:rPr lang="en-US" altLang="en-US" sz="1000" dirty="0">
                <a:solidFill>
                  <a:schemeClr val="tx1"/>
                </a:solidFill>
              </a:rPr>
              <a:t>Self leadership </a:t>
            </a:r>
          </a:p>
        </p:txBody>
      </p:sp>
    </p:spTree>
    <p:extLst>
      <p:ext uri="{BB962C8B-B14F-4D97-AF65-F5344CB8AC3E}">
        <p14:creationId xmlns:p14="http://schemas.microsoft.com/office/powerpoint/2010/main" val="817934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B88B-4E17-4F43-8D1C-BB5D302759EB}"/>
              </a:ext>
            </a:extLst>
          </p:cNvPr>
          <p:cNvSpPr>
            <a:spLocks noGrp="1"/>
          </p:cNvSpPr>
          <p:nvPr>
            <p:ph type="title"/>
          </p:nvPr>
        </p:nvSpPr>
        <p:spPr>
          <a:xfrm>
            <a:off x="0" y="0"/>
            <a:ext cx="9144000" cy="983191"/>
          </a:xfrm>
          <a:solidFill>
            <a:srgbClr val="C00000"/>
          </a:solidFill>
        </p:spPr>
        <p:txBody>
          <a:bodyPr/>
          <a:lstStyle/>
          <a:p>
            <a:r>
              <a:rPr lang="en-US" dirty="0">
                <a:solidFill>
                  <a:schemeClr val="bg1"/>
                </a:solidFill>
              </a:rPr>
              <a:t> 5 tips investing in yourself to become a better leader</a:t>
            </a:r>
            <a:br>
              <a:rPr lang="en-US" dirty="0">
                <a:solidFill>
                  <a:schemeClr val="bg1"/>
                </a:solidFill>
              </a:rPr>
            </a:br>
            <a:endParaRPr lang="en-GB" dirty="0">
              <a:solidFill>
                <a:schemeClr val="bg1"/>
              </a:solidFill>
            </a:endParaRPr>
          </a:p>
        </p:txBody>
      </p:sp>
      <p:sp>
        <p:nvSpPr>
          <p:cNvPr id="3" name="Content Placeholder 2">
            <a:extLst>
              <a:ext uri="{FF2B5EF4-FFF2-40B4-BE49-F238E27FC236}">
                <a16:creationId xmlns:a16="http://schemas.microsoft.com/office/drawing/2014/main" id="{7C39D3AC-943C-4B48-A998-B938FC28988F}"/>
              </a:ext>
            </a:extLst>
          </p:cNvPr>
          <p:cNvSpPr>
            <a:spLocks noGrp="1"/>
          </p:cNvSpPr>
          <p:nvPr>
            <p:ph idx="1"/>
          </p:nvPr>
        </p:nvSpPr>
        <p:spPr>
          <a:xfrm>
            <a:off x="251520" y="1196975"/>
            <a:ext cx="8641655" cy="5130800"/>
          </a:xfrm>
        </p:spPr>
        <p:txBody>
          <a:bodyPr/>
          <a:lstStyle/>
          <a:p>
            <a:pPr>
              <a:lnSpc>
                <a:spcPct val="100000"/>
              </a:lnSpc>
            </a:pPr>
            <a:r>
              <a:rPr lang="en-GB" b="1" dirty="0"/>
              <a:t>Self-care. </a:t>
            </a:r>
            <a:r>
              <a:rPr lang="en-US" dirty="0"/>
              <a:t>is consciously built into everything you do throughout your day. </a:t>
            </a:r>
          </a:p>
          <a:p>
            <a:pPr>
              <a:lnSpc>
                <a:spcPct val="100000"/>
              </a:lnSpc>
            </a:pPr>
            <a:r>
              <a:rPr lang="en-US" b="1" dirty="0"/>
              <a:t>Self-awareness.</a:t>
            </a:r>
            <a:r>
              <a:rPr lang="en-US" dirty="0"/>
              <a:t>  knowing who we are &amp; how we show up, what our strengths &amp; weaknesses are, It’s the core of authenticity — and authenticity leads to trust.  </a:t>
            </a:r>
          </a:p>
          <a:p>
            <a:pPr>
              <a:lnSpc>
                <a:spcPct val="100000"/>
              </a:lnSpc>
            </a:pPr>
            <a:r>
              <a:rPr lang="en-US" b="1" dirty="0"/>
              <a:t>Self-improvement.</a:t>
            </a:r>
            <a:r>
              <a:rPr lang="en-US" dirty="0"/>
              <a:t> be on the lookout for ways to evolve. </a:t>
            </a:r>
          </a:p>
          <a:p>
            <a:pPr>
              <a:lnSpc>
                <a:spcPct val="100000"/>
              </a:lnSpc>
            </a:pPr>
            <a:r>
              <a:rPr lang="en-US" b="1" dirty="0"/>
              <a:t>Self-management. </a:t>
            </a:r>
            <a:r>
              <a:rPr lang="en-US" dirty="0"/>
              <a:t>think about how you manage your thoughts and your feelings, both at work and at home. You can do this by journaling to be in touch with your emotions. </a:t>
            </a:r>
          </a:p>
          <a:p>
            <a:pPr>
              <a:lnSpc>
                <a:spcPct val="100000"/>
              </a:lnSpc>
            </a:pPr>
            <a:r>
              <a:rPr lang="en-GB" b="1" dirty="0"/>
              <a:t>Self-reflection - </a:t>
            </a:r>
            <a:r>
              <a:rPr lang="en-US" dirty="0"/>
              <a:t>The most successful leaders build self reflection into their lives. </a:t>
            </a:r>
            <a:endParaRPr lang="en-GB" dirty="0"/>
          </a:p>
        </p:txBody>
      </p:sp>
      <p:sp>
        <p:nvSpPr>
          <p:cNvPr id="4" name="Footer Placeholder 3">
            <a:extLst>
              <a:ext uri="{FF2B5EF4-FFF2-40B4-BE49-F238E27FC236}">
                <a16:creationId xmlns:a16="http://schemas.microsoft.com/office/drawing/2014/main" id="{F97115FD-F968-47FB-9C26-B94B43ACB6A6}"/>
              </a:ext>
            </a:extLst>
          </p:cNvPr>
          <p:cNvSpPr>
            <a:spLocks noGrp="1"/>
          </p:cNvSpPr>
          <p:nvPr>
            <p:ph type="ftr" sz="quarter" idx="10"/>
          </p:nvPr>
        </p:nvSpPr>
        <p:spPr/>
        <p:txBody>
          <a:bodyPr/>
          <a:lstStyle/>
          <a:p>
            <a:pPr>
              <a:defRPr/>
            </a:pPr>
            <a:r>
              <a:rPr lang="en-US" dirty="0"/>
              <a:t>Self leadership</a:t>
            </a:r>
          </a:p>
        </p:txBody>
      </p:sp>
      <p:sp>
        <p:nvSpPr>
          <p:cNvPr id="5" name="Slide Number Placeholder 4">
            <a:extLst>
              <a:ext uri="{FF2B5EF4-FFF2-40B4-BE49-F238E27FC236}">
                <a16:creationId xmlns:a16="http://schemas.microsoft.com/office/drawing/2014/main" id="{60C7375E-7186-4EF9-9AC2-27F9C2E10F79}"/>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20</a:t>
            </a:fld>
            <a:endParaRPr lang="en-US" altLang="en-US">
              <a:solidFill>
                <a:schemeClr val="tx1"/>
              </a:solidFill>
            </a:endParaRPr>
          </a:p>
        </p:txBody>
      </p:sp>
    </p:spTree>
    <p:extLst>
      <p:ext uri="{BB962C8B-B14F-4D97-AF65-F5344CB8AC3E}">
        <p14:creationId xmlns:p14="http://schemas.microsoft.com/office/powerpoint/2010/main" val="194754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9511-1117-4FFF-8629-E897EDD47772}"/>
              </a:ext>
            </a:extLst>
          </p:cNvPr>
          <p:cNvSpPr>
            <a:spLocks noGrp="1"/>
          </p:cNvSpPr>
          <p:nvPr>
            <p:ph type="title"/>
          </p:nvPr>
        </p:nvSpPr>
        <p:spPr>
          <a:xfrm>
            <a:off x="0" y="0"/>
            <a:ext cx="9144000" cy="1124744"/>
          </a:xfrm>
          <a:solidFill>
            <a:srgbClr val="C00000"/>
          </a:solidFill>
        </p:spPr>
        <p:txBody>
          <a:bodyPr/>
          <a:lstStyle/>
          <a:p>
            <a:pPr algn="ctr"/>
            <a:r>
              <a:rPr lang="en-GB" sz="4000" dirty="0">
                <a:solidFill>
                  <a:schemeClr val="bg1"/>
                </a:solidFill>
              </a:rPr>
              <a:t>Personal development plan</a:t>
            </a:r>
            <a:br>
              <a:rPr lang="en-GB" dirty="0">
                <a:solidFill>
                  <a:schemeClr val="bg1"/>
                </a:solidFill>
              </a:rPr>
            </a:br>
            <a:endParaRPr lang="en-GB" dirty="0">
              <a:solidFill>
                <a:schemeClr val="bg1"/>
              </a:solidFill>
            </a:endParaRPr>
          </a:p>
        </p:txBody>
      </p:sp>
      <p:sp>
        <p:nvSpPr>
          <p:cNvPr id="4" name="Footer Placeholder 3">
            <a:extLst>
              <a:ext uri="{FF2B5EF4-FFF2-40B4-BE49-F238E27FC236}">
                <a16:creationId xmlns:a16="http://schemas.microsoft.com/office/drawing/2014/main" id="{86E04215-F689-4505-A2E0-13D900D3E6C9}"/>
              </a:ext>
            </a:extLst>
          </p:cNvPr>
          <p:cNvSpPr>
            <a:spLocks noGrp="1"/>
          </p:cNvSpPr>
          <p:nvPr>
            <p:ph type="ftr" sz="quarter" idx="10"/>
          </p:nvPr>
        </p:nvSpPr>
        <p:spPr/>
        <p:txBody>
          <a:bodyPr/>
          <a:lstStyle/>
          <a:p>
            <a:pPr>
              <a:defRPr/>
            </a:pPr>
            <a:r>
              <a:rPr lang="en-US"/>
              <a:t>Presentation title</a:t>
            </a:r>
          </a:p>
        </p:txBody>
      </p:sp>
      <p:sp>
        <p:nvSpPr>
          <p:cNvPr id="5" name="Slide Number Placeholder 4">
            <a:extLst>
              <a:ext uri="{FF2B5EF4-FFF2-40B4-BE49-F238E27FC236}">
                <a16:creationId xmlns:a16="http://schemas.microsoft.com/office/drawing/2014/main" id="{B03149C1-82AE-4D45-9796-9DDCF74D59CE}"/>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21</a:t>
            </a:fld>
            <a:endParaRPr lang="en-US" altLang="en-US">
              <a:solidFill>
                <a:schemeClr val="tx1"/>
              </a:solidFill>
            </a:endParaRPr>
          </a:p>
        </p:txBody>
      </p:sp>
      <p:pic>
        <p:nvPicPr>
          <p:cNvPr id="19458" name="Picture 2">
            <a:extLst>
              <a:ext uri="{FF2B5EF4-FFF2-40B4-BE49-F238E27FC236}">
                <a16:creationId xmlns:a16="http://schemas.microsoft.com/office/drawing/2014/main" id="{F5DC7BBE-B336-4356-9360-A0DA2F7C15B0}"/>
              </a:ext>
            </a:extLst>
          </p:cNvPr>
          <p:cNvPicPr>
            <a:picLocks noGrp="1" noChangeAspect="1" noChangeArrowheads="1"/>
          </p:cNvPicPr>
          <p:nvPr>
            <p:ph idx="1"/>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3211" t="11648" r="11732" b="38750"/>
          <a:stretch/>
        </p:blipFill>
        <p:spPr bwMode="auto">
          <a:xfrm>
            <a:off x="491547" y="1556792"/>
            <a:ext cx="8160905"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9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9511-1117-4FFF-8629-E897EDD47772}"/>
              </a:ext>
            </a:extLst>
          </p:cNvPr>
          <p:cNvSpPr>
            <a:spLocks noGrp="1"/>
          </p:cNvSpPr>
          <p:nvPr>
            <p:ph type="title"/>
          </p:nvPr>
        </p:nvSpPr>
        <p:spPr>
          <a:xfrm>
            <a:off x="0" y="0"/>
            <a:ext cx="9144000" cy="822325"/>
          </a:xfrm>
          <a:solidFill>
            <a:srgbClr val="C00000"/>
          </a:solidFill>
        </p:spPr>
        <p:txBody>
          <a:bodyPr/>
          <a:lstStyle/>
          <a:p>
            <a:pPr algn="ctr"/>
            <a:r>
              <a:rPr lang="en-GB" b="1" dirty="0">
                <a:solidFill>
                  <a:schemeClr val="bg1"/>
                </a:solidFill>
              </a:rPr>
              <a:t>Personal leadership development plan</a:t>
            </a:r>
            <a:br>
              <a:rPr lang="en-GB" b="1" dirty="0">
                <a:solidFill>
                  <a:schemeClr val="bg1"/>
                </a:solidFill>
              </a:rPr>
            </a:br>
            <a:endParaRPr lang="en-GB" dirty="0">
              <a:solidFill>
                <a:schemeClr val="bg1"/>
              </a:solidFill>
            </a:endParaRPr>
          </a:p>
        </p:txBody>
      </p:sp>
      <p:sp>
        <p:nvSpPr>
          <p:cNvPr id="4" name="Footer Placeholder 3">
            <a:extLst>
              <a:ext uri="{FF2B5EF4-FFF2-40B4-BE49-F238E27FC236}">
                <a16:creationId xmlns:a16="http://schemas.microsoft.com/office/drawing/2014/main" id="{86E04215-F689-4505-A2E0-13D900D3E6C9}"/>
              </a:ext>
            </a:extLst>
          </p:cNvPr>
          <p:cNvSpPr>
            <a:spLocks noGrp="1"/>
          </p:cNvSpPr>
          <p:nvPr>
            <p:ph type="ftr" sz="quarter" idx="10"/>
          </p:nvPr>
        </p:nvSpPr>
        <p:spPr/>
        <p:txBody>
          <a:bodyPr/>
          <a:lstStyle/>
          <a:p>
            <a:pPr>
              <a:defRPr/>
            </a:pPr>
            <a:r>
              <a:rPr lang="en-US"/>
              <a:t>Presentation title</a:t>
            </a:r>
          </a:p>
        </p:txBody>
      </p:sp>
      <p:sp>
        <p:nvSpPr>
          <p:cNvPr id="5" name="Slide Number Placeholder 4">
            <a:extLst>
              <a:ext uri="{FF2B5EF4-FFF2-40B4-BE49-F238E27FC236}">
                <a16:creationId xmlns:a16="http://schemas.microsoft.com/office/drawing/2014/main" id="{B03149C1-82AE-4D45-9796-9DDCF74D59CE}"/>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22</a:t>
            </a:fld>
            <a:endParaRPr lang="en-US" altLang="en-US">
              <a:solidFill>
                <a:schemeClr val="tx1"/>
              </a:solidFill>
            </a:endParaRPr>
          </a:p>
        </p:txBody>
      </p:sp>
      <p:sp>
        <p:nvSpPr>
          <p:cNvPr id="6" name="Content Placeholder 5">
            <a:extLst>
              <a:ext uri="{FF2B5EF4-FFF2-40B4-BE49-F238E27FC236}">
                <a16:creationId xmlns:a16="http://schemas.microsoft.com/office/drawing/2014/main" id="{79555638-30B1-4877-85D0-010B9356402B}"/>
              </a:ext>
            </a:extLst>
          </p:cNvPr>
          <p:cNvSpPr>
            <a:spLocks noGrp="1"/>
          </p:cNvSpPr>
          <p:nvPr>
            <p:ph idx="1"/>
          </p:nvPr>
        </p:nvSpPr>
        <p:spPr>
          <a:xfrm>
            <a:off x="315350" y="881856"/>
            <a:ext cx="8569647" cy="5505450"/>
          </a:xfrm>
        </p:spPr>
        <p:txBody>
          <a:bodyPr/>
          <a:lstStyle/>
          <a:p>
            <a:pPr marL="0" indent="0">
              <a:buNone/>
            </a:pPr>
            <a:r>
              <a:rPr lang="en-US" dirty="0"/>
              <a:t>Use the SMART approach in creating your personal leadership development plan</a:t>
            </a:r>
          </a:p>
          <a:p>
            <a:pPr marL="0" indent="0">
              <a:buNone/>
            </a:pPr>
            <a:r>
              <a:rPr lang="en-US" b="1" u="sng" dirty="0"/>
              <a:t>Step 1</a:t>
            </a:r>
            <a:r>
              <a:rPr lang="en-US" b="1" dirty="0"/>
              <a:t>: </a:t>
            </a:r>
            <a:r>
              <a:rPr lang="en-US" dirty="0"/>
              <a:t>Define what makes a great leader; make a leadership skills list and what skills you wish to master?.</a:t>
            </a:r>
          </a:p>
          <a:p>
            <a:pPr marL="0" indent="0">
              <a:buNone/>
            </a:pPr>
            <a:r>
              <a:rPr lang="en-US" b="1" dirty="0"/>
              <a:t>Step 2:</a:t>
            </a:r>
            <a:r>
              <a:rPr lang="en-US" dirty="0"/>
              <a:t>Identify Your Core Values – </a:t>
            </a:r>
            <a:r>
              <a:rPr lang="en-US" b="1" dirty="0">
                <a:solidFill>
                  <a:srgbClr val="C00000"/>
                </a:solidFill>
              </a:rPr>
              <a:t>see slide 12</a:t>
            </a:r>
            <a:endParaRPr lang="en-US" dirty="0"/>
          </a:p>
          <a:p>
            <a:pPr marL="0" indent="0">
              <a:buNone/>
            </a:pPr>
            <a:r>
              <a:rPr lang="en-US" b="1" dirty="0"/>
              <a:t>Step 3:</a:t>
            </a:r>
            <a:r>
              <a:rPr lang="en-US" dirty="0"/>
              <a:t>Write a Personal Vision Statement</a:t>
            </a:r>
            <a:endParaRPr lang="en-US" b="1" dirty="0">
              <a:solidFill>
                <a:srgbClr val="C00000"/>
              </a:solidFill>
            </a:endParaRPr>
          </a:p>
          <a:p>
            <a:pPr marL="0" indent="0">
              <a:buNone/>
            </a:pPr>
            <a:r>
              <a:rPr lang="en-US" b="1" dirty="0"/>
              <a:t>Step 4: </a:t>
            </a:r>
            <a:r>
              <a:rPr lang="en-US" dirty="0"/>
              <a:t>seek feedback from friends, colleagues, and family write down words they would use to describe you.</a:t>
            </a:r>
            <a:r>
              <a:rPr lang="en-US" b="1" dirty="0">
                <a:solidFill>
                  <a:srgbClr val="C00000"/>
                </a:solidFill>
              </a:rPr>
              <a:t> see slide 15</a:t>
            </a:r>
            <a:endParaRPr lang="en-US" dirty="0"/>
          </a:p>
          <a:p>
            <a:pPr marL="0" indent="0">
              <a:buNone/>
            </a:pPr>
            <a:r>
              <a:rPr lang="en-US" b="1" dirty="0"/>
              <a:t>Step 5: </a:t>
            </a:r>
            <a:r>
              <a:rPr lang="en-US" dirty="0"/>
              <a:t>identify your critical indicators to success</a:t>
            </a:r>
          </a:p>
          <a:p>
            <a:pPr marL="0" indent="0">
              <a:buNone/>
            </a:pPr>
            <a:r>
              <a:rPr lang="en-US" b="1" dirty="0"/>
              <a:t>Step 6:</a:t>
            </a:r>
            <a:r>
              <a:rPr lang="en-GB" dirty="0"/>
              <a:t>Find a Mentor </a:t>
            </a:r>
            <a:endParaRPr lang="en-US" dirty="0"/>
          </a:p>
          <a:p>
            <a:pPr marL="0" indent="0">
              <a:buNone/>
            </a:pPr>
            <a:r>
              <a:rPr lang="en-GB" b="1" dirty="0"/>
              <a:t>Step 7: </a:t>
            </a:r>
            <a:r>
              <a:rPr lang="en-GB" dirty="0"/>
              <a:t>Write action plan with measurable &amp; time-bound Goals</a:t>
            </a:r>
          </a:p>
          <a:p>
            <a:pPr marL="0" indent="0">
              <a:buNone/>
            </a:pPr>
            <a:r>
              <a:rPr lang="en-GB" b="1" dirty="0"/>
              <a:t>Step 8. </a:t>
            </a:r>
            <a:r>
              <a:rPr lang="en-GB" dirty="0"/>
              <a:t>Reflect, Evaluate &amp; seek development opportunities</a:t>
            </a:r>
          </a:p>
          <a:p>
            <a:endParaRPr lang="en-US" b="1" dirty="0"/>
          </a:p>
          <a:p>
            <a:endParaRPr lang="en-US" b="1" dirty="0"/>
          </a:p>
          <a:p>
            <a:endParaRPr lang="en-US" dirty="0"/>
          </a:p>
          <a:p>
            <a:endParaRPr lang="en-GB" dirty="0"/>
          </a:p>
        </p:txBody>
      </p:sp>
    </p:spTree>
    <p:extLst>
      <p:ext uri="{BB962C8B-B14F-4D97-AF65-F5344CB8AC3E}">
        <p14:creationId xmlns:p14="http://schemas.microsoft.com/office/powerpoint/2010/main" val="3054132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AA88-D072-41D8-B74C-68AFBAFC89F4}"/>
              </a:ext>
            </a:extLst>
          </p:cNvPr>
          <p:cNvSpPr>
            <a:spLocks noGrp="1"/>
          </p:cNvSpPr>
          <p:nvPr>
            <p:ph type="title"/>
          </p:nvPr>
        </p:nvSpPr>
        <p:spPr/>
        <p:txBody>
          <a:bodyPr/>
          <a:lstStyle/>
          <a:p>
            <a:r>
              <a:rPr lang="en-GB" dirty="0"/>
              <a:t>The Leadership Quality Framework (2014)</a:t>
            </a:r>
          </a:p>
        </p:txBody>
      </p:sp>
      <p:sp>
        <p:nvSpPr>
          <p:cNvPr id="3" name="Content Placeholder 2">
            <a:extLst>
              <a:ext uri="{FF2B5EF4-FFF2-40B4-BE49-F238E27FC236}">
                <a16:creationId xmlns:a16="http://schemas.microsoft.com/office/drawing/2014/main" id="{3CA3B53E-1904-4EB7-A615-5407AA1C963D}"/>
              </a:ext>
            </a:extLst>
          </p:cNvPr>
          <p:cNvSpPr>
            <a:spLocks noGrp="1"/>
          </p:cNvSpPr>
          <p:nvPr>
            <p:ph idx="1"/>
          </p:nvPr>
        </p:nvSpPr>
        <p:spPr>
          <a:xfrm>
            <a:off x="348456" y="1042516"/>
            <a:ext cx="3852365" cy="5404322"/>
          </a:xfrm>
        </p:spPr>
        <p:txBody>
          <a:bodyPr/>
          <a:lstStyle/>
          <a:p>
            <a:r>
              <a:rPr lang="en-US" dirty="0"/>
              <a:t>is grounded in everyday practice and behaviours and underpinned by personalisation and co-production</a:t>
            </a:r>
          </a:p>
          <a:p>
            <a:r>
              <a:rPr lang="en-US" dirty="0">
                <a:solidFill>
                  <a:srgbClr val="000000"/>
                </a:solidFill>
              </a:rPr>
              <a:t>describes, in a clear and accessible way</a:t>
            </a:r>
            <a:r>
              <a:rPr lang="en-US" b="1" dirty="0">
                <a:solidFill>
                  <a:srgbClr val="C00000"/>
                </a:solidFill>
              </a:rPr>
              <a:t>, what good leadership looks like in different settings and situations</a:t>
            </a:r>
          </a:p>
          <a:p>
            <a:r>
              <a:rPr lang="en-US" dirty="0"/>
              <a:t>illustrates the attitudes and behaviours needed for high quality leadership at every level of the sector</a:t>
            </a:r>
          </a:p>
          <a:p>
            <a:endParaRPr lang="en-GB" dirty="0"/>
          </a:p>
        </p:txBody>
      </p:sp>
      <p:sp>
        <p:nvSpPr>
          <p:cNvPr id="5" name="Slide Number Placeholder 4">
            <a:extLst>
              <a:ext uri="{FF2B5EF4-FFF2-40B4-BE49-F238E27FC236}">
                <a16:creationId xmlns:a16="http://schemas.microsoft.com/office/drawing/2014/main" id="{F6459BE8-39E8-4EAC-892B-C6698CCC8F83}"/>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23</a:t>
            </a:fld>
            <a:endParaRPr lang="en-US" altLang="en-US">
              <a:solidFill>
                <a:schemeClr val="tx1"/>
              </a:solidFill>
            </a:endParaRPr>
          </a:p>
        </p:txBody>
      </p:sp>
      <p:pic>
        <p:nvPicPr>
          <p:cNvPr id="11266" name="Picture 2" descr="The Leadership Qualities Framework For Adult Social Care Gif">
            <a:extLst>
              <a:ext uri="{FF2B5EF4-FFF2-40B4-BE49-F238E27FC236}">
                <a16:creationId xmlns:a16="http://schemas.microsoft.com/office/drawing/2014/main" id="{13411898-8A16-4A5A-A722-9EE445D4A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913" y="1042516"/>
            <a:ext cx="4381500" cy="3876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7B4C1D9-5683-4244-BDB1-1F6007083B42}"/>
              </a:ext>
            </a:extLst>
          </p:cNvPr>
          <p:cNvSpPr/>
          <p:nvPr/>
        </p:nvSpPr>
        <p:spPr>
          <a:xfrm>
            <a:off x="4506913" y="4974509"/>
            <a:ext cx="4572000" cy="923330"/>
          </a:xfrm>
          <a:prstGeom prst="rect">
            <a:avLst/>
          </a:prstGeom>
        </p:spPr>
        <p:txBody>
          <a:bodyPr>
            <a:spAutoFit/>
          </a:bodyPr>
          <a:lstStyle/>
          <a:p>
            <a:r>
              <a:rPr lang="en-US" i="1" dirty="0">
                <a:solidFill>
                  <a:srgbClr val="626250"/>
                </a:solidFill>
                <a:latin typeface="FS Albert Web Italic"/>
              </a:rPr>
              <a:t>“We know that good social care can transform people’s lives. High quality leadership is fundamental to the delivery of good care.</a:t>
            </a:r>
            <a:endParaRPr lang="en-GB" dirty="0"/>
          </a:p>
        </p:txBody>
      </p:sp>
    </p:spTree>
    <p:extLst>
      <p:ext uri="{BB962C8B-B14F-4D97-AF65-F5344CB8AC3E}">
        <p14:creationId xmlns:p14="http://schemas.microsoft.com/office/powerpoint/2010/main" val="338565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487E-2EFA-4D19-B805-3CBCE53F6E60}"/>
              </a:ext>
            </a:extLst>
          </p:cNvPr>
          <p:cNvSpPr>
            <a:spLocks noGrp="1"/>
          </p:cNvSpPr>
          <p:nvPr>
            <p:ph type="title"/>
          </p:nvPr>
        </p:nvSpPr>
        <p:spPr>
          <a:xfrm>
            <a:off x="0" y="0"/>
            <a:ext cx="9144000" cy="1077912"/>
          </a:xfrm>
          <a:solidFill>
            <a:srgbClr val="C00000"/>
          </a:solidFill>
        </p:spPr>
        <p:txBody>
          <a:bodyPr/>
          <a:lstStyle/>
          <a:p>
            <a:pPr algn="ctr"/>
            <a:r>
              <a:rPr lang="en-GB" sz="3600" dirty="0">
                <a:solidFill>
                  <a:schemeClr val="bg1"/>
                </a:solidFill>
              </a:rPr>
              <a:t>LQF </a:t>
            </a:r>
            <a:br>
              <a:rPr lang="en-GB" sz="4000" dirty="0">
                <a:solidFill>
                  <a:schemeClr val="bg1"/>
                </a:solidFill>
              </a:rPr>
            </a:br>
            <a:r>
              <a:rPr lang="en-GB" sz="4000" dirty="0">
                <a:solidFill>
                  <a:schemeClr val="bg1"/>
                </a:solidFill>
              </a:rPr>
              <a:t>Six Principles of leadership practice</a:t>
            </a:r>
          </a:p>
        </p:txBody>
      </p:sp>
      <p:sp>
        <p:nvSpPr>
          <p:cNvPr id="3" name="Content Placeholder 2">
            <a:extLst>
              <a:ext uri="{FF2B5EF4-FFF2-40B4-BE49-F238E27FC236}">
                <a16:creationId xmlns:a16="http://schemas.microsoft.com/office/drawing/2014/main" id="{B0F9B95E-D551-4821-890E-3FAE7C590108}"/>
              </a:ext>
            </a:extLst>
          </p:cNvPr>
          <p:cNvSpPr>
            <a:spLocks noGrp="1"/>
          </p:cNvSpPr>
          <p:nvPr>
            <p:ph idx="1"/>
          </p:nvPr>
        </p:nvSpPr>
        <p:spPr>
          <a:xfrm>
            <a:off x="326873" y="1500188"/>
            <a:ext cx="4320729" cy="5130800"/>
          </a:xfrm>
        </p:spPr>
        <p:txBody>
          <a:bodyPr/>
          <a:lstStyle/>
          <a:p>
            <a:pPr marL="742950" indent="-742950">
              <a:buFont typeface="+mj-lt"/>
              <a:buAutoNum type="arabicPeriod"/>
            </a:pPr>
            <a:r>
              <a:rPr lang="en-US" sz="2800" dirty="0"/>
              <a:t>Social purpose </a:t>
            </a:r>
          </a:p>
          <a:p>
            <a:pPr marL="742950" indent="-742950">
              <a:buFont typeface="+mj-lt"/>
              <a:buAutoNum type="arabicPeriod"/>
            </a:pPr>
            <a:r>
              <a:rPr lang="en-US" sz="2800" dirty="0"/>
              <a:t>Co-production </a:t>
            </a:r>
          </a:p>
          <a:p>
            <a:pPr marL="742950" indent="-742950">
              <a:buFont typeface="+mj-lt"/>
              <a:buAutoNum type="arabicPeriod"/>
            </a:pPr>
            <a:r>
              <a:rPr lang="en-US" sz="2800" dirty="0"/>
              <a:t>Innovation </a:t>
            </a:r>
          </a:p>
          <a:p>
            <a:pPr marL="742950" indent="-742950">
              <a:buFont typeface="+mj-lt"/>
              <a:buAutoNum type="arabicPeriod"/>
            </a:pPr>
            <a:r>
              <a:rPr lang="en-US" sz="2800" dirty="0"/>
              <a:t>Improvement</a:t>
            </a:r>
          </a:p>
          <a:p>
            <a:pPr marL="742950" indent="-742950">
              <a:buFont typeface="+mj-lt"/>
              <a:buAutoNum type="arabicPeriod"/>
            </a:pPr>
            <a:r>
              <a:rPr lang="en-US" sz="2800" dirty="0"/>
              <a:t>Integration </a:t>
            </a:r>
          </a:p>
          <a:p>
            <a:pPr marL="742950" indent="-742950">
              <a:buFont typeface="+mj-lt"/>
              <a:buAutoNum type="arabicPeriod"/>
            </a:pPr>
            <a:r>
              <a:rPr lang="en-US" sz="2800" dirty="0"/>
              <a:t>Risk and responsibility.</a:t>
            </a:r>
            <a:endParaRPr lang="en-GB" sz="1800" dirty="0"/>
          </a:p>
        </p:txBody>
      </p:sp>
      <p:sp>
        <p:nvSpPr>
          <p:cNvPr id="5" name="Slide Number Placeholder 4">
            <a:extLst>
              <a:ext uri="{FF2B5EF4-FFF2-40B4-BE49-F238E27FC236}">
                <a16:creationId xmlns:a16="http://schemas.microsoft.com/office/drawing/2014/main" id="{D050050F-9D61-41EF-8FD3-5BD6E4C297C8}"/>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24</a:t>
            </a:fld>
            <a:endParaRPr lang="en-US" altLang="en-US">
              <a:solidFill>
                <a:schemeClr val="tx1"/>
              </a:solidFill>
            </a:endParaRPr>
          </a:p>
        </p:txBody>
      </p:sp>
      <p:sp>
        <p:nvSpPr>
          <p:cNvPr id="7" name="Rectangle 6">
            <a:extLst>
              <a:ext uri="{FF2B5EF4-FFF2-40B4-BE49-F238E27FC236}">
                <a16:creationId xmlns:a16="http://schemas.microsoft.com/office/drawing/2014/main" id="{0E28FF0B-349B-4D8A-921E-437E87CB65F3}"/>
              </a:ext>
            </a:extLst>
          </p:cNvPr>
          <p:cNvSpPr/>
          <p:nvPr/>
        </p:nvSpPr>
        <p:spPr>
          <a:xfrm>
            <a:off x="4803807" y="2398285"/>
            <a:ext cx="4320729" cy="2677656"/>
          </a:xfrm>
          <a:prstGeom prst="rect">
            <a:avLst/>
          </a:prstGeom>
        </p:spPr>
        <p:txBody>
          <a:bodyPr wrap="square">
            <a:spAutoFit/>
          </a:bodyPr>
          <a:lstStyle/>
          <a:p>
            <a:r>
              <a:rPr lang="en-US" sz="2800" dirty="0">
                <a:latin typeface="FSAlbert"/>
              </a:rPr>
              <a:t>The LQF (2014) </a:t>
            </a:r>
          </a:p>
          <a:p>
            <a:r>
              <a:rPr lang="en-US" sz="2800" dirty="0">
                <a:latin typeface="FSAlbert"/>
              </a:rPr>
              <a:t>covers 4 levels of leadership </a:t>
            </a:r>
          </a:p>
          <a:p>
            <a:pPr marL="457200" indent="-457200">
              <a:buFont typeface="Arial" panose="020B0604020202020204" pitchFamily="34" charset="0"/>
              <a:buChar char="•"/>
            </a:pPr>
            <a:r>
              <a:rPr lang="en-US" sz="2800" dirty="0">
                <a:latin typeface="FSAlbert"/>
              </a:rPr>
              <a:t>Front-line Worker, </a:t>
            </a:r>
          </a:p>
          <a:p>
            <a:pPr marL="457200" indent="-457200">
              <a:buFont typeface="Arial" panose="020B0604020202020204" pitchFamily="34" charset="0"/>
              <a:buChar char="•"/>
            </a:pPr>
            <a:r>
              <a:rPr lang="en-US" sz="2800" dirty="0">
                <a:latin typeface="FSAlbert"/>
              </a:rPr>
              <a:t>Front-line Leaders,</a:t>
            </a:r>
          </a:p>
          <a:p>
            <a:pPr marL="457200" indent="-457200">
              <a:buFont typeface="Arial" panose="020B0604020202020204" pitchFamily="34" charset="0"/>
              <a:buChar char="•"/>
            </a:pPr>
            <a:r>
              <a:rPr lang="en-US" sz="2800" dirty="0">
                <a:latin typeface="FSAlbert"/>
              </a:rPr>
              <a:t>Operational and </a:t>
            </a:r>
          </a:p>
          <a:p>
            <a:pPr marL="457200" indent="-457200">
              <a:buFont typeface="Arial" panose="020B0604020202020204" pitchFamily="34" charset="0"/>
              <a:buChar char="•"/>
            </a:pPr>
            <a:r>
              <a:rPr lang="en-US" sz="2800" dirty="0">
                <a:latin typeface="FSAlbert"/>
              </a:rPr>
              <a:t>Strategic leaders. </a:t>
            </a:r>
            <a:endParaRPr lang="en-GB" sz="2800" dirty="0"/>
          </a:p>
        </p:txBody>
      </p:sp>
      <p:sp>
        <p:nvSpPr>
          <p:cNvPr id="8" name="Rectangle 7">
            <a:extLst>
              <a:ext uri="{FF2B5EF4-FFF2-40B4-BE49-F238E27FC236}">
                <a16:creationId xmlns:a16="http://schemas.microsoft.com/office/drawing/2014/main" id="{7419244D-B8AB-4BA7-B0E5-E0C02129BF5F}"/>
              </a:ext>
            </a:extLst>
          </p:cNvPr>
          <p:cNvSpPr/>
          <p:nvPr/>
        </p:nvSpPr>
        <p:spPr>
          <a:xfrm>
            <a:off x="395287" y="5736368"/>
            <a:ext cx="8493126" cy="646331"/>
          </a:xfrm>
          <a:prstGeom prst="rect">
            <a:avLst/>
          </a:prstGeom>
          <a:solidFill>
            <a:schemeClr val="bg1"/>
          </a:solidFill>
        </p:spPr>
        <p:txBody>
          <a:bodyPr wrap="square">
            <a:spAutoFit/>
          </a:bodyPr>
          <a:lstStyle/>
          <a:p>
            <a:r>
              <a:rPr lang="en-GB" b="1" dirty="0">
                <a:solidFill>
                  <a:srgbClr val="0000CC"/>
                </a:solidFill>
                <a:hlinkClick r:id="rId2">
                  <a:extLst>
                    <a:ext uri="{A12FA001-AC4F-418D-AE19-62706E023703}">
                      <ahyp:hlinkClr xmlns:ahyp="http://schemas.microsoft.com/office/drawing/2018/hyperlinkcolor" val="tx"/>
                    </a:ext>
                  </a:extLst>
                </a:hlinkClick>
              </a:rPr>
              <a:t>https://www.adass.org.uk/AdassMedia/stories/Workforce_Development/NSASC_LeadershipStartsWithMeSpring13.pdf</a:t>
            </a:r>
            <a:endParaRPr lang="en-GB" b="1" dirty="0">
              <a:solidFill>
                <a:srgbClr val="0000CC"/>
              </a:solidFill>
            </a:endParaRPr>
          </a:p>
        </p:txBody>
      </p:sp>
    </p:spTree>
    <p:extLst>
      <p:ext uri="{BB962C8B-B14F-4D97-AF65-F5344CB8AC3E}">
        <p14:creationId xmlns:p14="http://schemas.microsoft.com/office/powerpoint/2010/main" val="118824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9CD1-458A-44B8-AB4F-ED03E40BC8AC}"/>
              </a:ext>
            </a:extLst>
          </p:cNvPr>
          <p:cNvSpPr>
            <a:spLocks noGrp="1"/>
          </p:cNvSpPr>
          <p:nvPr>
            <p:ph type="title"/>
          </p:nvPr>
        </p:nvSpPr>
        <p:spPr>
          <a:xfrm>
            <a:off x="26328" y="0"/>
            <a:ext cx="9144000" cy="1210960"/>
          </a:xfrm>
          <a:solidFill>
            <a:srgbClr val="C00000"/>
          </a:solidFill>
        </p:spPr>
        <p:txBody>
          <a:bodyPr/>
          <a:lstStyle/>
          <a:p>
            <a:pPr algn="ctr"/>
            <a:r>
              <a:rPr lang="en-US" sz="2400" b="1" dirty="0">
                <a:solidFill>
                  <a:schemeClr val="bg1"/>
                </a:solidFill>
                <a:latin typeface="+mn-lt"/>
              </a:rPr>
              <a:t>Social Work Professional Capabilities Framework (PCF) refreshed with addended 3 “overarching principles” to guide all social workers in their practice</a:t>
            </a:r>
            <a:r>
              <a:rPr lang="en-US" sz="1800" dirty="0">
                <a:solidFill>
                  <a:schemeClr val="bg1"/>
                </a:solidFill>
                <a:latin typeface="+mn-lt"/>
              </a:rPr>
              <a:t>. (</a:t>
            </a:r>
            <a:r>
              <a:rPr lang="en-GB" sz="2400" b="1" dirty="0">
                <a:solidFill>
                  <a:schemeClr val="bg1"/>
                </a:solidFill>
              </a:rPr>
              <a:t>BASW, 2018)</a:t>
            </a:r>
            <a:endParaRPr lang="en-GB" sz="1800" b="1" dirty="0">
              <a:solidFill>
                <a:schemeClr val="bg1"/>
              </a:solidFill>
              <a:latin typeface="+mn-lt"/>
            </a:endParaRPr>
          </a:p>
        </p:txBody>
      </p:sp>
      <p:sp>
        <p:nvSpPr>
          <p:cNvPr id="5" name="Slide Number Placeholder 4">
            <a:extLst>
              <a:ext uri="{FF2B5EF4-FFF2-40B4-BE49-F238E27FC236}">
                <a16:creationId xmlns:a16="http://schemas.microsoft.com/office/drawing/2014/main" id="{BF5040F8-2B08-4733-ABDF-7C771526D77B}"/>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25</a:t>
            </a:fld>
            <a:endParaRPr lang="en-US" altLang="en-US">
              <a:solidFill>
                <a:schemeClr val="tx1"/>
              </a:solidFill>
            </a:endParaRPr>
          </a:p>
        </p:txBody>
      </p:sp>
      <p:pic>
        <p:nvPicPr>
          <p:cNvPr id="12290" name="Picture 2">
            <a:extLst>
              <a:ext uri="{FF2B5EF4-FFF2-40B4-BE49-F238E27FC236}">
                <a16:creationId xmlns:a16="http://schemas.microsoft.com/office/drawing/2014/main" id="{D83B8A77-F7BE-4011-812B-E567AD4E9C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8709" y="2352413"/>
            <a:ext cx="7531129" cy="44737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6EA755B-58BD-4308-817B-E10B6FBC9585}"/>
              </a:ext>
            </a:extLst>
          </p:cNvPr>
          <p:cNvSpPr/>
          <p:nvPr/>
        </p:nvSpPr>
        <p:spPr>
          <a:xfrm>
            <a:off x="136816" y="1209875"/>
            <a:ext cx="8923024" cy="1200329"/>
          </a:xfrm>
          <a:prstGeom prst="rect">
            <a:avLst/>
          </a:prstGeom>
          <a:solidFill>
            <a:schemeClr val="bg1"/>
          </a:solidFill>
        </p:spPr>
        <p:txBody>
          <a:bodyPr wrap="square">
            <a:spAutoFit/>
          </a:bodyPr>
          <a:lstStyle/>
          <a:p>
            <a:r>
              <a:rPr lang="en-US" sz="2400" b="1" u="sng" dirty="0">
                <a:solidFill>
                  <a:srgbClr val="000000"/>
                </a:solidFill>
                <a:highlight>
                  <a:srgbClr val="FFFF00"/>
                </a:highlight>
                <a:latin typeface="+mj-lt"/>
              </a:rPr>
              <a:t>Post session activity</a:t>
            </a:r>
            <a:r>
              <a:rPr lang="en-US" sz="2400" dirty="0">
                <a:solidFill>
                  <a:srgbClr val="000000"/>
                </a:solidFill>
                <a:latin typeface="+mj-lt"/>
              </a:rPr>
              <a:t>: </a:t>
            </a:r>
            <a:r>
              <a:rPr lang="en-US" sz="2400" b="1" dirty="0">
                <a:solidFill>
                  <a:srgbClr val="000000"/>
                </a:solidFill>
                <a:cs typeface="Arial" panose="020B0604020202020204" pitchFamily="34" charset="0"/>
              </a:rPr>
              <a:t>Reflect on your core motivations, values &amp; ethics &amp; how these affect your self leadership in your SW approach and practice</a:t>
            </a:r>
            <a:endParaRPr lang="en-GB" sz="2000" b="1" dirty="0">
              <a:solidFill>
                <a:srgbClr val="000000"/>
              </a:solidFill>
              <a:cs typeface="Arial" panose="020B0604020202020204" pitchFamily="34" charset="0"/>
            </a:endParaRPr>
          </a:p>
        </p:txBody>
      </p:sp>
    </p:spTree>
    <p:extLst>
      <p:ext uri="{BB962C8B-B14F-4D97-AF65-F5344CB8AC3E}">
        <p14:creationId xmlns:p14="http://schemas.microsoft.com/office/powerpoint/2010/main" val="96097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8FFF94-AB94-45D0-BC04-ECB32A78AE75}"/>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26</a:t>
            </a:fld>
            <a:endParaRPr lang="en-US" altLang="en-US">
              <a:solidFill>
                <a:schemeClr val="tx1"/>
              </a:solidFill>
            </a:endParaRPr>
          </a:p>
        </p:txBody>
      </p:sp>
      <p:pic>
        <p:nvPicPr>
          <p:cNvPr id="15364" name="Picture 4" descr="Image result for thank you and Q&amp;A">
            <a:extLst>
              <a:ext uri="{FF2B5EF4-FFF2-40B4-BE49-F238E27FC236}">
                <a16:creationId xmlns:a16="http://schemas.microsoft.com/office/drawing/2014/main" id="{EC6DD940-6A6B-4BFE-88FF-4CF0D58C4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70" y="692696"/>
            <a:ext cx="739752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5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2797-1F6C-4DC5-BDE1-34C18C02D13F}"/>
              </a:ext>
            </a:extLst>
          </p:cNvPr>
          <p:cNvSpPr>
            <a:spLocks noGrp="1"/>
          </p:cNvSpPr>
          <p:nvPr>
            <p:ph type="title"/>
          </p:nvPr>
        </p:nvSpPr>
        <p:spPr>
          <a:xfrm>
            <a:off x="0" y="0"/>
            <a:ext cx="9144000" cy="822325"/>
          </a:xfrm>
          <a:solidFill>
            <a:srgbClr val="C00000"/>
          </a:solidFill>
        </p:spPr>
        <p:txBody>
          <a:bodyPr/>
          <a:lstStyle/>
          <a:p>
            <a:r>
              <a:rPr lang="en-GB" dirty="0">
                <a:solidFill>
                  <a:schemeClr val="bg1"/>
                </a:solidFill>
              </a:rPr>
              <a:t>  </a:t>
            </a:r>
            <a:r>
              <a:rPr lang="en-GB" sz="3600" b="1" u="sng" dirty="0">
                <a:solidFill>
                  <a:schemeClr val="bg1"/>
                </a:solidFill>
              </a:rPr>
              <a:t>References</a:t>
            </a:r>
            <a:r>
              <a:rPr lang="en-GB" sz="3600" b="1" u="sng" dirty="0"/>
              <a:t> </a:t>
            </a:r>
            <a:endParaRPr lang="en-GB" b="1" u="sng" dirty="0"/>
          </a:p>
        </p:txBody>
      </p:sp>
      <p:sp>
        <p:nvSpPr>
          <p:cNvPr id="3" name="Content Placeholder 2">
            <a:extLst>
              <a:ext uri="{FF2B5EF4-FFF2-40B4-BE49-F238E27FC236}">
                <a16:creationId xmlns:a16="http://schemas.microsoft.com/office/drawing/2014/main" id="{C15B5CCF-6E20-4FE2-9BB9-597987DF1386}"/>
              </a:ext>
            </a:extLst>
          </p:cNvPr>
          <p:cNvSpPr>
            <a:spLocks noGrp="1"/>
          </p:cNvSpPr>
          <p:nvPr>
            <p:ph idx="1"/>
          </p:nvPr>
        </p:nvSpPr>
        <p:spPr>
          <a:xfrm>
            <a:off x="255587" y="941388"/>
            <a:ext cx="8660526" cy="5505450"/>
          </a:xfrm>
        </p:spPr>
        <p:txBody>
          <a:bodyPr/>
          <a:lstStyle/>
          <a:p>
            <a:pPr marL="0" indent="0">
              <a:lnSpc>
                <a:spcPct val="100000"/>
              </a:lnSpc>
              <a:spcBef>
                <a:spcPts val="0"/>
              </a:spcBef>
              <a:buNone/>
            </a:pPr>
            <a:r>
              <a:rPr lang="en-GB" sz="1800" dirty="0"/>
              <a:t>Browning, M. (2018) Self-Leadership: Why It Matters. </a:t>
            </a:r>
            <a:r>
              <a:rPr lang="en-US" sz="1800" u="sng" dirty="0"/>
              <a:t>International Journal of Business and Social Science</a:t>
            </a:r>
            <a:r>
              <a:rPr lang="en-US" sz="1800" dirty="0"/>
              <a:t> Volume 9  no. 2 pp. 14-18.</a:t>
            </a:r>
          </a:p>
          <a:p>
            <a:pPr marL="0" indent="0">
              <a:lnSpc>
                <a:spcPct val="100000"/>
              </a:lnSpc>
              <a:spcBef>
                <a:spcPts val="0"/>
              </a:spcBef>
              <a:buNone/>
            </a:pPr>
            <a:endParaRPr lang="en-US" sz="1800" dirty="0"/>
          </a:p>
          <a:p>
            <a:pPr marL="0" indent="0">
              <a:lnSpc>
                <a:spcPct val="100000"/>
              </a:lnSpc>
              <a:spcBef>
                <a:spcPts val="0"/>
              </a:spcBef>
              <a:buNone/>
            </a:pPr>
            <a:r>
              <a:rPr lang="en-GB" sz="1800" dirty="0"/>
              <a:t>Bradberry T. (2009) </a:t>
            </a:r>
            <a:r>
              <a:rPr lang="en-GB" sz="1800" u="sng" dirty="0"/>
              <a:t>Emotional Intelligence 2.0</a:t>
            </a:r>
            <a:r>
              <a:rPr lang="en-GB" sz="1800" dirty="0"/>
              <a:t>. San Diego: Talent Smart</a:t>
            </a:r>
          </a:p>
          <a:p>
            <a:pPr marL="0" indent="0">
              <a:lnSpc>
                <a:spcPct val="100000"/>
              </a:lnSpc>
              <a:spcBef>
                <a:spcPts val="0"/>
              </a:spcBef>
              <a:buNone/>
            </a:pPr>
            <a:endParaRPr lang="en-GB" sz="1800" dirty="0"/>
          </a:p>
          <a:p>
            <a:pPr marL="0" indent="0">
              <a:lnSpc>
                <a:spcPct val="100000"/>
              </a:lnSpc>
              <a:spcBef>
                <a:spcPts val="0"/>
              </a:spcBef>
              <a:buNone/>
            </a:pPr>
            <a:r>
              <a:rPr lang="en-US" sz="1800" dirty="0">
                <a:solidFill>
                  <a:schemeClr val="accent1">
                    <a:lumMod val="95000"/>
                    <a:lumOff val="5000"/>
                  </a:schemeClr>
                </a:solidFill>
                <a:latin typeface="Arial" panose="020B0604020202020204" pitchFamily="34" charset="0"/>
                <a:cs typeface="Arial" panose="020B0604020202020204" pitchFamily="34" charset="0"/>
              </a:rPr>
              <a:t>Goleman, Daniel. (1995). </a:t>
            </a:r>
            <a:r>
              <a:rPr lang="en-US" sz="1800" u="sng" dirty="0">
                <a:solidFill>
                  <a:schemeClr val="accent1">
                    <a:lumMod val="95000"/>
                    <a:lumOff val="5000"/>
                  </a:schemeClr>
                </a:solidFill>
                <a:latin typeface="Arial" panose="020B0604020202020204" pitchFamily="34" charset="0"/>
                <a:cs typeface="Arial" panose="020B0604020202020204" pitchFamily="34" charset="0"/>
              </a:rPr>
              <a:t>Emotional Intelligence</a:t>
            </a:r>
            <a:r>
              <a:rPr lang="en-US" sz="1800" dirty="0">
                <a:solidFill>
                  <a:schemeClr val="accent1">
                    <a:lumMod val="95000"/>
                    <a:lumOff val="5000"/>
                  </a:schemeClr>
                </a:solidFill>
                <a:latin typeface="Arial" panose="020B0604020202020204" pitchFamily="34" charset="0"/>
                <a:cs typeface="Arial" panose="020B0604020202020204" pitchFamily="34" charset="0"/>
              </a:rPr>
              <a:t>. New York: Bantam Books, 1995. Print.</a:t>
            </a:r>
          </a:p>
          <a:p>
            <a:pPr marL="0" indent="0">
              <a:lnSpc>
                <a:spcPct val="100000"/>
              </a:lnSpc>
              <a:spcBef>
                <a:spcPts val="0"/>
              </a:spcBef>
              <a:buNone/>
            </a:pPr>
            <a:endParaRPr lang="en-US" sz="1800" dirty="0"/>
          </a:p>
          <a:p>
            <a:pPr marL="0" indent="0">
              <a:lnSpc>
                <a:spcPct val="100000"/>
              </a:lnSpc>
              <a:spcBef>
                <a:spcPts val="0"/>
              </a:spcBef>
              <a:buNone/>
            </a:pPr>
            <a:r>
              <a:rPr lang="en-US" sz="1800" dirty="0"/>
              <a:t>Neck, C. P., &amp; </a:t>
            </a:r>
            <a:r>
              <a:rPr lang="en-US" sz="1800" dirty="0" err="1"/>
              <a:t>Manz</a:t>
            </a:r>
            <a:r>
              <a:rPr lang="en-US" sz="1800" dirty="0"/>
              <a:t>, C. C. (2010). </a:t>
            </a:r>
            <a:r>
              <a:rPr lang="en-US" sz="1800" u="sng" dirty="0"/>
              <a:t>Mastering self-leadership: Empowering yourself for personal excellence </a:t>
            </a:r>
            <a:r>
              <a:rPr lang="en-US" sz="1800" dirty="0"/>
              <a:t>(5th ed.). Upper Saddle River, NJ: Pearson Prentice Hall. </a:t>
            </a:r>
          </a:p>
          <a:p>
            <a:pPr marL="0" indent="0">
              <a:lnSpc>
                <a:spcPct val="100000"/>
              </a:lnSpc>
              <a:spcBef>
                <a:spcPts val="0"/>
              </a:spcBef>
              <a:buNone/>
            </a:pPr>
            <a:endParaRPr lang="en-US" sz="1800" b="1" dirty="0"/>
          </a:p>
          <a:p>
            <a:pPr marL="0" indent="0">
              <a:lnSpc>
                <a:spcPct val="100000"/>
              </a:lnSpc>
              <a:spcBef>
                <a:spcPts val="0"/>
              </a:spcBef>
              <a:buNone/>
            </a:pPr>
            <a:r>
              <a:rPr lang="en-US" sz="1800" dirty="0"/>
              <a:t>Chapman, A and Scouller, J (2005) </a:t>
            </a:r>
            <a:r>
              <a:rPr lang="en-US" sz="1800" u="sng" dirty="0"/>
              <a:t>Leadership Theories</a:t>
            </a:r>
            <a:r>
              <a:rPr lang="en-US" sz="1800" dirty="0"/>
              <a:t>; Business Balls. http://www.businessballs.com/leadership-theories.htm; Date accessed: 17.2.2020 </a:t>
            </a:r>
          </a:p>
          <a:p>
            <a:pPr marL="0" indent="0">
              <a:lnSpc>
                <a:spcPct val="100000"/>
              </a:lnSpc>
              <a:spcBef>
                <a:spcPts val="0"/>
              </a:spcBef>
              <a:buNone/>
            </a:pPr>
            <a:endParaRPr lang="en-US" sz="1800" b="1" dirty="0"/>
          </a:p>
          <a:p>
            <a:pPr marL="0" indent="0">
              <a:lnSpc>
                <a:spcPct val="100000"/>
              </a:lnSpc>
              <a:spcBef>
                <a:spcPts val="0"/>
              </a:spcBef>
              <a:buNone/>
            </a:pPr>
            <a:r>
              <a:rPr lang="en-US" sz="1800" dirty="0">
                <a:solidFill>
                  <a:srgbClr val="000000"/>
                </a:solidFill>
                <a:hlinkClick r:id="rId3">
                  <a:extLst>
                    <a:ext uri="{A12FA001-AC4F-418D-AE19-62706E023703}">
                      <ahyp:hlinkClr xmlns:ahyp="http://schemas.microsoft.com/office/drawing/2018/hyperlinkcolor" val="tx"/>
                    </a:ext>
                  </a:extLst>
                </a:hlinkClick>
              </a:rPr>
              <a:t>BASW (2018) Guidance on using the 2018 refreshed PCF – BASW</a:t>
            </a:r>
          </a:p>
          <a:p>
            <a:pPr marL="0" indent="0">
              <a:lnSpc>
                <a:spcPct val="100000"/>
              </a:lnSpc>
              <a:spcBef>
                <a:spcPts val="0"/>
              </a:spcBef>
              <a:buNone/>
            </a:pPr>
            <a:r>
              <a:rPr lang="en-GB" sz="1600" dirty="0">
                <a:solidFill>
                  <a:srgbClr val="0000CC"/>
                </a:solidFill>
                <a:hlinkClick r:id="rId4">
                  <a:extLst>
                    <a:ext uri="{A12FA001-AC4F-418D-AE19-62706E023703}">
                      <ahyp:hlinkClr xmlns:ahyp="http://schemas.microsoft.com/office/drawing/2018/hyperlinkcolor" val="tx"/>
                    </a:ext>
                  </a:extLst>
                </a:hlinkClick>
              </a:rPr>
              <a:t>https://www.basw.co.uk/system/files/resources/Detailed%20level%20descriptors%20for%20all%20domains%20wi%20digital%20aug8.pdf</a:t>
            </a:r>
            <a:endParaRPr lang="en-US" sz="1600" u="sng" dirty="0">
              <a:solidFill>
                <a:srgbClr val="0000CC"/>
              </a:solidFill>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r>
              <a:rPr lang="en-US" sz="1800" dirty="0"/>
              <a:t>DH (2014) LQF</a:t>
            </a:r>
            <a:r>
              <a:rPr lang="en-US" dirty="0"/>
              <a:t> </a:t>
            </a:r>
            <a:r>
              <a:rPr lang="en-GB" sz="1600" dirty="0">
                <a:solidFill>
                  <a:srgbClr val="0000CC"/>
                </a:solidFill>
                <a:hlinkClick r:id="rId5">
                  <a:extLst>
                    <a:ext uri="{A12FA001-AC4F-418D-AE19-62706E023703}">
                      <ahyp:hlinkClr xmlns:ahyp="http://schemas.microsoft.com/office/drawing/2018/hyperlinkcolor" val="tx"/>
                    </a:ext>
                  </a:extLst>
                </a:hlinkClick>
              </a:rPr>
              <a:t>https://www.adass.org.uk/AdassMedia/stories/Workforce_Development/NSASC_LeadershipStartsWithMeSpring13.pdf</a:t>
            </a:r>
            <a:endParaRPr lang="en-GB" sz="1800" dirty="0">
              <a:solidFill>
                <a:srgbClr val="0000CC"/>
              </a:solidFill>
            </a:endParaRPr>
          </a:p>
          <a:p>
            <a:pPr marL="0" indent="0">
              <a:lnSpc>
                <a:spcPct val="100000"/>
              </a:lnSpc>
              <a:spcBef>
                <a:spcPts val="0"/>
              </a:spcBef>
              <a:buNone/>
            </a:pPr>
            <a:endParaRPr lang="en-US" sz="2000" u="sng" dirty="0">
              <a:hlinkClick r:id="rId3"/>
            </a:endParaRPr>
          </a:p>
          <a:p>
            <a:pPr marL="0" indent="0">
              <a:lnSpc>
                <a:spcPct val="100000"/>
              </a:lnSpc>
              <a:spcBef>
                <a:spcPts val="0"/>
              </a:spcBef>
              <a:buNone/>
            </a:pPr>
            <a:endParaRPr lang="en-GB" sz="2000" b="1" dirty="0"/>
          </a:p>
        </p:txBody>
      </p:sp>
      <p:sp>
        <p:nvSpPr>
          <p:cNvPr id="4" name="Footer Placeholder 3">
            <a:extLst>
              <a:ext uri="{FF2B5EF4-FFF2-40B4-BE49-F238E27FC236}">
                <a16:creationId xmlns:a16="http://schemas.microsoft.com/office/drawing/2014/main" id="{0B137E99-C10F-4D5B-928D-CF2008BE316B}"/>
              </a:ext>
            </a:extLst>
          </p:cNvPr>
          <p:cNvSpPr>
            <a:spLocks noGrp="1"/>
          </p:cNvSpPr>
          <p:nvPr>
            <p:ph type="ftr" sz="quarter" idx="10"/>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507CDA2B-DF8A-42A6-AF6C-058940D4BA0D}"/>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27</a:t>
            </a:fld>
            <a:endParaRPr lang="en-US" altLang="en-US">
              <a:solidFill>
                <a:schemeClr val="tx1"/>
              </a:solidFill>
            </a:endParaRPr>
          </a:p>
        </p:txBody>
      </p:sp>
    </p:spTree>
    <p:extLst>
      <p:ext uri="{BB962C8B-B14F-4D97-AF65-F5344CB8AC3E}">
        <p14:creationId xmlns:p14="http://schemas.microsoft.com/office/powerpoint/2010/main" val="202390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3B84-797A-4172-973E-5FD9D486A380}"/>
              </a:ext>
            </a:extLst>
          </p:cNvPr>
          <p:cNvSpPr>
            <a:spLocks noGrp="1"/>
          </p:cNvSpPr>
          <p:nvPr>
            <p:ph type="title"/>
          </p:nvPr>
        </p:nvSpPr>
        <p:spPr>
          <a:xfrm>
            <a:off x="0" y="0"/>
            <a:ext cx="9144000" cy="908720"/>
          </a:xfrm>
          <a:solidFill>
            <a:srgbClr val="C00000"/>
          </a:solidFill>
        </p:spPr>
        <p:txBody>
          <a:bodyPr/>
          <a:lstStyle/>
          <a:p>
            <a:r>
              <a:rPr lang="en-GB" dirty="0">
                <a:solidFill>
                  <a:schemeClr val="bg1"/>
                </a:solidFill>
              </a:rPr>
              <a:t>    </a:t>
            </a:r>
            <a:r>
              <a:rPr lang="en-GB" sz="3600" dirty="0">
                <a:solidFill>
                  <a:schemeClr val="bg1"/>
                </a:solidFill>
              </a:rPr>
              <a:t>Additional resources:</a:t>
            </a:r>
            <a:br>
              <a:rPr lang="en-GB" sz="3600" dirty="0">
                <a:solidFill>
                  <a:schemeClr val="bg1"/>
                </a:solidFill>
              </a:rPr>
            </a:br>
            <a:endParaRPr lang="en-GB" dirty="0">
              <a:solidFill>
                <a:schemeClr val="bg1"/>
              </a:solidFill>
            </a:endParaRPr>
          </a:p>
        </p:txBody>
      </p:sp>
      <p:sp>
        <p:nvSpPr>
          <p:cNvPr id="3" name="Content Placeholder 2">
            <a:extLst>
              <a:ext uri="{FF2B5EF4-FFF2-40B4-BE49-F238E27FC236}">
                <a16:creationId xmlns:a16="http://schemas.microsoft.com/office/drawing/2014/main" id="{81514E9A-2903-4666-93E8-25ABCE3BEC15}"/>
              </a:ext>
            </a:extLst>
          </p:cNvPr>
          <p:cNvSpPr>
            <a:spLocks noGrp="1"/>
          </p:cNvSpPr>
          <p:nvPr>
            <p:ph idx="1"/>
          </p:nvPr>
        </p:nvSpPr>
        <p:spPr>
          <a:xfrm>
            <a:off x="179512" y="1082964"/>
            <a:ext cx="8708901" cy="5130800"/>
          </a:xfrm>
        </p:spPr>
        <p:txBody>
          <a:bodyPr/>
          <a:lstStyle/>
          <a:p>
            <a:pPr marL="0" indent="0">
              <a:buNone/>
            </a:pPr>
            <a:r>
              <a:rPr lang="en-US" sz="2800" u="sng" dirty="0">
                <a:solidFill>
                  <a:schemeClr val="accent1">
                    <a:lumMod val="95000"/>
                    <a:lumOff val="5000"/>
                  </a:schemeClr>
                </a:solidFill>
              </a:rPr>
              <a:t>Test your self-leadership </a:t>
            </a:r>
            <a:r>
              <a:rPr lang="en-US" sz="2800" u="sng" dirty="0">
                <a:solidFill>
                  <a:schemeClr val="accent1">
                    <a:lumMod val="95000"/>
                    <a:lumOff val="5000"/>
                  </a:schemeClr>
                </a:solidFill>
                <a:hlinkClick r:id="rId2" tooltip="Permanent Link to Self-leadership: How good are you in leading yourself?">
                  <a:extLst>
                    <a:ext uri="{A12FA001-AC4F-418D-AE19-62706E023703}">
                      <ahyp:hlinkClr xmlns:ahyp="http://schemas.microsoft.com/office/drawing/2018/hyperlinkcolor" val="tx"/>
                    </a:ext>
                  </a:extLst>
                </a:hlinkClick>
              </a:rPr>
              <a:t>How good are you in leading yourself?</a:t>
            </a:r>
            <a:endParaRPr lang="en-US" sz="2800" u="sng" dirty="0">
              <a:solidFill>
                <a:schemeClr val="accent1">
                  <a:lumMod val="95000"/>
                  <a:lumOff val="5000"/>
                </a:schemeClr>
              </a:solidFill>
            </a:endParaRPr>
          </a:p>
          <a:p>
            <a:pPr marL="0" indent="0">
              <a:buNone/>
            </a:pPr>
            <a:r>
              <a:rPr lang="en-US" sz="2800" dirty="0">
                <a:solidFill>
                  <a:schemeClr val="accent1">
                    <a:lumMod val="95000"/>
                    <a:lumOff val="5000"/>
                  </a:schemeClr>
                </a:solidFill>
              </a:rPr>
              <a:t>9 questions instant result (no log in required)</a:t>
            </a:r>
          </a:p>
          <a:p>
            <a:pPr marL="0" indent="0">
              <a:buNone/>
            </a:pPr>
            <a:r>
              <a:rPr lang="en-GB" b="1" dirty="0">
                <a:solidFill>
                  <a:srgbClr val="0000CC"/>
                </a:solidFill>
                <a:hlinkClick r:id="rId2">
                  <a:extLst>
                    <a:ext uri="{A12FA001-AC4F-418D-AE19-62706E023703}">
                      <ahyp:hlinkClr xmlns:ahyp="http://schemas.microsoft.com/office/drawing/2018/hyperlinkcolor" val="tx"/>
                    </a:ext>
                  </a:extLst>
                </a:hlinkClick>
              </a:rPr>
              <a:t>https://larstummers.com/self-leadership-good-leading/</a:t>
            </a:r>
            <a:endParaRPr lang="en-GB" b="1" dirty="0">
              <a:solidFill>
                <a:srgbClr val="0000CC"/>
              </a:solidFill>
            </a:endParaRPr>
          </a:p>
          <a:p>
            <a:pPr marL="0" indent="0">
              <a:buNone/>
            </a:pPr>
            <a:endParaRPr lang="en-GB" dirty="0"/>
          </a:p>
          <a:p>
            <a:pPr marL="0" indent="0">
              <a:buNone/>
            </a:pPr>
            <a:r>
              <a:rPr lang="en-GB" u="sng" dirty="0"/>
              <a:t>The questionnaire is based on </a:t>
            </a:r>
          </a:p>
          <a:p>
            <a:pPr marL="0" indent="0">
              <a:lnSpc>
                <a:spcPct val="100000"/>
              </a:lnSpc>
              <a:spcBef>
                <a:spcPts val="0"/>
              </a:spcBef>
              <a:buNone/>
            </a:pPr>
            <a:r>
              <a:rPr lang="en-US" dirty="0"/>
              <a:t>Houghton, J. D., &amp; Neck, C. P. (2002). </a:t>
            </a:r>
            <a:r>
              <a:rPr lang="en-US" dirty="0">
                <a:solidFill>
                  <a:schemeClr val="accent1">
                    <a:lumMod val="95000"/>
                    <a:lumOff val="5000"/>
                  </a:schemeClr>
                </a:solidFill>
              </a:rPr>
              <a:t>The revised self-leadership questionnaire: Testing a hierarchical factor structure for self-leadership. </a:t>
            </a:r>
            <a:r>
              <a:rPr lang="en-US" i="1" dirty="0"/>
              <a:t>Journal of Managerial Psychology</a:t>
            </a:r>
            <a:r>
              <a:rPr lang="en-US" dirty="0"/>
              <a:t>, </a:t>
            </a:r>
            <a:r>
              <a:rPr lang="en-US" i="1" dirty="0"/>
              <a:t>17</a:t>
            </a:r>
            <a:r>
              <a:rPr lang="en-US" dirty="0"/>
              <a:t>(8), 672-691.</a:t>
            </a:r>
          </a:p>
          <a:p>
            <a:pPr marL="0" indent="0">
              <a:lnSpc>
                <a:spcPct val="100000"/>
              </a:lnSpc>
              <a:spcBef>
                <a:spcPts val="0"/>
              </a:spcBef>
              <a:buNone/>
            </a:pPr>
            <a:r>
              <a:rPr lang="en-US" dirty="0"/>
              <a:t> </a:t>
            </a:r>
          </a:p>
          <a:p>
            <a:pPr marL="0" indent="0">
              <a:buNone/>
            </a:pPr>
            <a:endParaRPr lang="en-GB" dirty="0"/>
          </a:p>
        </p:txBody>
      </p:sp>
      <p:sp>
        <p:nvSpPr>
          <p:cNvPr id="4" name="Footer Placeholder 3">
            <a:extLst>
              <a:ext uri="{FF2B5EF4-FFF2-40B4-BE49-F238E27FC236}">
                <a16:creationId xmlns:a16="http://schemas.microsoft.com/office/drawing/2014/main" id="{09BD37E0-CF0E-4A63-B065-DEB3DC5F1C80}"/>
              </a:ext>
            </a:extLst>
          </p:cNvPr>
          <p:cNvSpPr>
            <a:spLocks noGrp="1"/>
          </p:cNvSpPr>
          <p:nvPr>
            <p:ph type="ftr" sz="quarter" idx="10"/>
          </p:nvPr>
        </p:nvSpPr>
        <p:spPr/>
        <p:txBody>
          <a:bodyPr/>
          <a:lstStyle/>
          <a:p>
            <a:pPr>
              <a:defRPr/>
            </a:pPr>
            <a:r>
              <a:rPr lang="en-US"/>
              <a:t>Presentation title</a:t>
            </a:r>
          </a:p>
        </p:txBody>
      </p:sp>
      <p:sp>
        <p:nvSpPr>
          <p:cNvPr id="5" name="Slide Number Placeholder 4">
            <a:extLst>
              <a:ext uri="{FF2B5EF4-FFF2-40B4-BE49-F238E27FC236}">
                <a16:creationId xmlns:a16="http://schemas.microsoft.com/office/drawing/2014/main" id="{19922DFA-02C5-4238-8946-6EF7AAC7BE25}"/>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28</a:t>
            </a:fld>
            <a:endParaRPr lang="en-US" altLang="en-US">
              <a:solidFill>
                <a:schemeClr val="tx1"/>
              </a:solidFill>
            </a:endParaRPr>
          </a:p>
        </p:txBody>
      </p:sp>
    </p:spTree>
    <p:extLst>
      <p:ext uri="{BB962C8B-B14F-4D97-AF65-F5344CB8AC3E}">
        <p14:creationId xmlns:p14="http://schemas.microsoft.com/office/powerpoint/2010/main" val="44848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E106-AF9F-45C7-80CC-479C044C7FD6}"/>
              </a:ext>
            </a:extLst>
          </p:cNvPr>
          <p:cNvSpPr>
            <a:spLocks noGrp="1"/>
          </p:cNvSpPr>
          <p:nvPr>
            <p:ph type="title"/>
          </p:nvPr>
        </p:nvSpPr>
        <p:spPr>
          <a:xfrm>
            <a:off x="-34528" y="16933"/>
            <a:ext cx="9178528" cy="999799"/>
          </a:xfrm>
          <a:solidFill>
            <a:srgbClr val="C00000"/>
          </a:solidFill>
        </p:spPr>
        <p:txBody>
          <a:bodyPr/>
          <a:lstStyle/>
          <a:p>
            <a:pPr algn="ctr"/>
            <a:r>
              <a:rPr lang="en-GB" sz="3200" dirty="0">
                <a:solidFill>
                  <a:schemeClr val="bg1"/>
                </a:solidFill>
              </a:rPr>
              <a:t>What is Leadership?</a:t>
            </a:r>
            <a:br>
              <a:rPr lang="en-GB" sz="3200" dirty="0">
                <a:solidFill>
                  <a:schemeClr val="bg1"/>
                </a:solidFill>
              </a:rPr>
            </a:br>
            <a:r>
              <a:rPr lang="en-GB" sz="1800" dirty="0">
                <a:solidFill>
                  <a:schemeClr val="bg1"/>
                </a:solidFill>
              </a:rPr>
              <a:t> </a:t>
            </a:r>
            <a:endParaRPr lang="en-GB" sz="3200" dirty="0">
              <a:solidFill>
                <a:schemeClr val="bg1"/>
              </a:solidFill>
            </a:endParaRPr>
          </a:p>
        </p:txBody>
      </p:sp>
      <p:sp>
        <p:nvSpPr>
          <p:cNvPr id="5" name="Slide Number Placeholder 4">
            <a:extLst>
              <a:ext uri="{FF2B5EF4-FFF2-40B4-BE49-F238E27FC236}">
                <a16:creationId xmlns:a16="http://schemas.microsoft.com/office/drawing/2014/main" id="{07B79CD6-433D-48A2-9733-AEDE714AE5E3}"/>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3</a:t>
            </a:fld>
            <a:endParaRPr lang="en-US" altLang="en-US">
              <a:solidFill>
                <a:schemeClr val="tx1"/>
              </a:solidFill>
            </a:endParaRPr>
          </a:p>
        </p:txBody>
      </p:sp>
      <p:sp>
        <p:nvSpPr>
          <p:cNvPr id="6" name="Content Placeholder 5">
            <a:extLst>
              <a:ext uri="{FF2B5EF4-FFF2-40B4-BE49-F238E27FC236}">
                <a16:creationId xmlns:a16="http://schemas.microsoft.com/office/drawing/2014/main" id="{7E39AEA4-0423-4521-9075-BDC40CC2A4F1}"/>
              </a:ext>
            </a:extLst>
          </p:cNvPr>
          <p:cNvSpPr>
            <a:spLocks noGrp="1"/>
          </p:cNvSpPr>
          <p:nvPr>
            <p:ph idx="1"/>
          </p:nvPr>
        </p:nvSpPr>
        <p:spPr>
          <a:xfrm>
            <a:off x="204466" y="1098875"/>
            <a:ext cx="8569647" cy="5059015"/>
          </a:xfrm>
        </p:spPr>
        <p:txBody>
          <a:bodyPr/>
          <a:lstStyle/>
          <a:p>
            <a:pPr marL="0" indent="0">
              <a:lnSpc>
                <a:spcPct val="100000"/>
              </a:lnSpc>
              <a:spcBef>
                <a:spcPts val="0"/>
              </a:spcBef>
              <a:buNone/>
            </a:pPr>
            <a:r>
              <a:rPr lang="en-US" dirty="0"/>
              <a:t>"</a:t>
            </a:r>
            <a:r>
              <a:rPr lang="en-US" sz="2800" dirty="0"/>
              <a:t>A leader is one who knows the way, </a:t>
            </a:r>
          </a:p>
          <a:p>
            <a:pPr marL="0" indent="0">
              <a:lnSpc>
                <a:spcPct val="100000"/>
              </a:lnSpc>
              <a:spcBef>
                <a:spcPts val="0"/>
              </a:spcBef>
              <a:buNone/>
            </a:pPr>
            <a:r>
              <a:rPr lang="en-US" sz="2800" dirty="0"/>
              <a:t>goes the way and shows the way." </a:t>
            </a:r>
          </a:p>
          <a:p>
            <a:pPr marL="0" indent="0">
              <a:lnSpc>
                <a:spcPct val="100000"/>
              </a:lnSpc>
              <a:spcBef>
                <a:spcPts val="0"/>
              </a:spcBef>
              <a:buNone/>
            </a:pPr>
            <a:r>
              <a:rPr lang="en-US" dirty="0">
                <a:latin typeface="Arial" panose="020B0604020202020204" pitchFamily="34" charset="0"/>
                <a:cs typeface="Arial" panose="020B0604020202020204" pitchFamily="34" charset="0"/>
              </a:rPr>
              <a:t>John Maxwell</a:t>
            </a:r>
          </a:p>
          <a:p>
            <a:pPr marL="0" indent="0">
              <a:lnSpc>
                <a:spcPct val="100000"/>
              </a:lnSpc>
              <a:spcBef>
                <a:spcPts val="0"/>
              </a:spcBef>
              <a:buNone/>
            </a:pPr>
            <a:endParaRPr lang="en-US" sz="2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2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2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800" dirty="0">
                <a:latin typeface="Arial" panose="020B0604020202020204" pitchFamily="34" charset="0"/>
                <a:cs typeface="Arial" panose="020B0604020202020204" pitchFamily="34" charset="0"/>
              </a:rPr>
              <a:t>                       “Leadership is about making others </a:t>
            </a:r>
          </a:p>
          <a:p>
            <a:pPr marL="0" indent="0">
              <a:lnSpc>
                <a:spcPct val="100000"/>
              </a:lnSpc>
              <a:spcBef>
                <a:spcPts val="0"/>
              </a:spcBef>
              <a:buNone/>
            </a:pPr>
            <a:r>
              <a:rPr lang="en-US" sz="2800" dirty="0">
                <a:latin typeface="Arial" panose="020B0604020202020204" pitchFamily="34" charset="0"/>
                <a:cs typeface="Arial" panose="020B0604020202020204" pitchFamily="34" charset="0"/>
              </a:rPr>
              <a:t>                        better as a result of your presence </a:t>
            </a:r>
          </a:p>
          <a:p>
            <a:pPr marL="0" indent="0">
              <a:lnSpc>
                <a:spcPct val="100000"/>
              </a:lnSpc>
              <a:spcBef>
                <a:spcPts val="0"/>
              </a:spcBef>
              <a:buNone/>
            </a:pPr>
            <a:r>
              <a:rPr lang="en-US" sz="2800" dirty="0">
                <a:latin typeface="Arial" panose="020B0604020202020204" pitchFamily="34" charset="0"/>
                <a:cs typeface="Arial" panose="020B0604020202020204" pitchFamily="34" charset="0"/>
              </a:rPr>
              <a:t>                        and making sure that impact</a:t>
            </a:r>
          </a:p>
          <a:p>
            <a:pPr marL="0" indent="0">
              <a:lnSpc>
                <a:spcPct val="100000"/>
              </a:lnSpc>
              <a:spcBef>
                <a:spcPts val="0"/>
              </a:spcBef>
              <a:buNone/>
            </a:pPr>
            <a:r>
              <a:rPr lang="en-US" sz="2800" dirty="0">
                <a:latin typeface="Arial" panose="020B0604020202020204" pitchFamily="34" charset="0"/>
                <a:cs typeface="Arial" panose="020B0604020202020204" pitchFamily="34" charset="0"/>
              </a:rPr>
              <a:t>                        lasts in your absence.” - </a:t>
            </a:r>
            <a:r>
              <a:rPr lang="en-US" dirty="0">
                <a:latin typeface="Arial" panose="020B0604020202020204" pitchFamily="34" charset="0"/>
                <a:cs typeface="Arial" panose="020B0604020202020204" pitchFamily="34" charset="0"/>
              </a:rPr>
              <a:t>Sheryl Sandberg</a:t>
            </a:r>
            <a:endParaRPr lang="en-US" sz="2800" dirty="0">
              <a:latin typeface="Arial" panose="020B0604020202020204" pitchFamily="34" charset="0"/>
              <a:cs typeface="Arial" panose="020B0604020202020204" pitchFamily="34" charset="0"/>
            </a:endParaRPr>
          </a:p>
          <a:p>
            <a:endParaRPr lang="en-GB" dirty="0"/>
          </a:p>
        </p:txBody>
      </p:sp>
      <p:pic>
        <p:nvPicPr>
          <p:cNvPr id="1026" name="Picture 2" descr="Image result for Sheryl Sandberg">
            <a:extLst>
              <a:ext uri="{FF2B5EF4-FFF2-40B4-BE49-F238E27FC236}">
                <a16:creationId xmlns:a16="http://schemas.microsoft.com/office/drawing/2014/main" id="{69EFD122-70D8-464C-A46C-C66A7AB88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15" y="2780928"/>
            <a:ext cx="1944216" cy="2771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ohn Maxwell">
            <a:extLst>
              <a:ext uri="{FF2B5EF4-FFF2-40B4-BE49-F238E27FC236}">
                <a16:creationId xmlns:a16="http://schemas.microsoft.com/office/drawing/2014/main" id="{C0DB489B-FD89-4F5A-A399-5C50984B1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5939" y="1098875"/>
            <a:ext cx="3088061" cy="220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4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A74B-465A-4D2F-B5E1-7B964DA46A35}"/>
              </a:ext>
            </a:extLst>
          </p:cNvPr>
          <p:cNvSpPr>
            <a:spLocks noGrp="1"/>
          </p:cNvSpPr>
          <p:nvPr>
            <p:ph type="title"/>
          </p:nvPr>
        </p:nvSpPr>
        <p:spPr>
          <a:xfrm>
            <a:off x="0" y="0"/>
            <a:ext cx="9036496" cy="822325"/>
          </a:xfrm>
          <a:solidFill>
            <a:srgbClr val="C00000"/>
          </a:solidFill>
        </p:spPr>
        <p:txBody>
          <a:bodyPr/>
          <a:lstStyle/>
          <a:p>
            <a:pPr algn="ctr"/>
            <a:r>
              <a:rPr lang="en-US" sz="2400" b="1" spc="53" dirty="0">
                <a:solidFill>
                  <a:schemeClr val="bg1"/>
                </a:solidFill>
                <a:latin typeface="Arial" panose="020B0604020202020204" pitchFamily="34" charset="0"/>
                <a:cs typeface="Arial" panose="020B0604020202020204" pitchFamily="34" charset="0"/>
              </a:rPr>
              <a:t>Management </a:t>
            </a:r>
            <a:r>
              <a:rPr lang="en-US" sz="2400" b="1" spc="-56" dirty="0">
                <a:solidFill>
                  <a:schemeClr val="bg1"/>
                </a:solidFill>
                <a:latin typeface="Arial" panose="020B0604020202020204" pitchFamily="34" charset="0"/>
                <a:cs typeface="Arial" panose="020B0604020202020204" pitchFamily="34" charset="0"/>
              </a:rPr>
              <a:t>is </a:t>
            </a:r>
            <a:r>
              <a:rPr lang="en-US" sz="2400" b="1" spc="-21" dirty="0">
                <a:solidFill>
                  <a:schemeClr val="bg1"/>
                </a:solidFill>
                <a:latin typeface="Arial" panose="020B0604020202020204" pitchFamily="34" charset="0"/>
                <a:cs typeface="Arial" panose="020B0604020202020204" pitchFamily="34" charset="0"/>
              </a:rPr>
              <a:t>doing </a:t>
            </a:r>
            <a:r>
              <a:rPr lang="en-US" sz="2400" b="1" spc="-28" dirty="0">
                <a:solidFill>
                  <a:schemeClr val="bg1"/>
                </a:solidFill>
                <a:latin typeface="Arial" panose="020B0604020202020204" pitchFamily="34" charset="0"/>
                <a:cs typeface="Arial" panose="020B0604020202020204" pitchFamily="34" charset="0"/>
              </a:rPr>
              <a:t>things </a:t>
            </a:r>
            <a:r>
              <a:rPr lang="en-US" sz="2400" b="1" spc="-11" dirty="0">
                <a:solidFill>
                  <a:schemeClr val="bg1"/>
                </a:solidFill>
                <a:latin typeface="Arial" panose="020B0604020202020204" pitchFamily="34" charset="0"/>
                <a:cs typeface="Arial" panose="020B0604020202020204" pitchFamily="34" charset="0"/>
              </a:rPr>
              <a:t>right, </a:t>
            </a:r>
            <a:r>
              <a:rPr lang="en-US" sz="2400" b="1" spc="-7" dirty="0">
                <a:solidFill>
                  <a:schemeClr val="bg1"/>
                </a:solidFill>
                <a:latin typeface="Arial" panose="020B0604020202020204" pitchFamily="34" charset="0"/>
                <a:cs typeface="Arial" panose="020B0604020202020204" pitchFamily="34" charset="0"/>
              </a:rPr>
              <a:t>leadership </a:t>
            </a:r>
            <a:r>
              <a:rPr lang="en-US" sz="2400" b="1" spc="-56" dirty="0">
                <a:solidFill>
                  <a:schemeClr val="bg1"/>
                </a:solidFill>
                <a:latin typeface="Arial" panose="020B0604020202020204" pitchFamily="34" charset="0"/>
                <a:cs typeface="Arial" panose="020B0604020202020204" pitchFamily="34" charset="0"/>
              </a:rPr>
              <a:t>is </a:t>
            </a:r>
            <a:r>
              <a:rPr lang="en-US" sz="2400" b="1" spc="-21" dirty="0">
                <a:solidFill>
                  <a:schemeClr val="bg1"/>
                </a:solidFill>
                <a:latin typeface="Arial" panose="020B0604020202020204" pitchFamily="34" charset="0"/>
                <a:cs typeface="Arial" panose="020B0604020202020204" pitchFamily="34" charset="0"/>
              </a:rPr>
              <a:t>doing </a:t>
            </a:r>
            <a:r>
              <a:rPr lang="en-US" sz="2400" b="1" spc="14" dirty="0">
                <a:solidFill>
                  <a:schemeClr val="bg1"/>
                </a:solidFill>
                <a:latin typeface="Arial" panose="020B0604020202020204" pitchFamily="34" charset="0"/>
                <a:cs typeface="Arial" panose="020B0604020202020204" pitchFamily="34" charset="0"/>
              </a:rPr>
              <a:t>the </a:t>
            </a:r>
            <a:r>
              <a:rPr lang="en-US" sz="2400" b="1" spc="-11" dirty="0">
                <a:solidFill>
                  <a:schemeClr val="bg1"/>
                </a:solidFill>
                <a:latin typeface="Arial" panose="020B0604020202020204" pitchFamily="34" charset="0"/>
                <a:cs typeface="Arial" panose="020B0604020202020204" pitchFamily="34" charset="0"/>
              </a:rPr>
              <a:t>right </a:t>
            </a:r>
            <a:r>
              <a:rPr lang="en-US" sz="2400" b="1" spc="14" dirty="0">
                <a:solidFill>
                  <a:schemeClr val="bg1"/>
                </a:solidFill>
                <a:latin typeface="Arial" panose="020B0604020202020204" pitchFamily="34" charset="0"/>
                <a:cs typeface="Arial" panose="020B0604020202020204" pitchFamily="34" charset="0"/>
              </a:rPr>
              <a:t>things </a:t>
            </a:r>
            <a:r>
              <a:rPr lang="en-US" sz="2400" spc="-46" dirty="0">
                <a:solidFill>
                  <a:schemeClr val="bg1"/>
                </a:solidFill>
                <a:cs typeface="Arial"/>
              </a:rPr>
              <a:t>(</a:t>
            </a:r>
            <a:r>
              <a:rPr lang="en-US" sz="2400" spc="4" dirty="0">
                <a:solidFill>
                  <a:schemeClr val="bg1"/>
                </a:solidFill>
                <a:cs typeface="Arial"/>
              </a:rPr>
              <a:t>Drucker,</a:t>
            </a:r>
            <a:r>
              <a:rPr lang="en-US" sz="2400" spc="102" dirty="0">
                <a:solidFill>
                  <a:schemeClr val="bg1"/>
                </a:solidFill>
                <a:cs typeface="Arial"/>
              </a:rPr>
              <a:t> </a:t>
            </a:r>
            <a:r>
              <a:rPr lang="en-US" sz="2400" spc="-42" dirty="0">
                <a:solidFill>
                  <a:schemeClr val="bg1"/>
                </a:solidFill>
                <a:cs typeface="Arial"/>
              </a:rPr>
              <a:t>1999)</a:t>
            </a:r>
            <a:endParaRPr lang="en-GB" sz="2400" dirty="0">
              <a:solidFill>
                <a:schemeClr val="bg1"/>
              </a:solidFill>
            </a:endParaRPr>
          </a:p>
        </p:txBody>
      </p:sp>
      <p:sp>
        <p:nvSpPr>
          <p:cNvPr id="6" name="Content Placeholder 5">
            <a:extLst>
              <a:ext uri="{FF2B5EF4-FFF2-40B4-BE49-F238E27FC236}">
                <a16:creationId xmlns:a16="http://schemas.microsoft.com/office/drawing/2014/main" id="{65144716-4038-4B05-837F-F351751AFA36}"/>
              </a:ext>
            </a:extLst>
          </p:cNvPr>
          <p:cNvSpPr>
            <a:spLocks noGrp="1"/>
          </p:cNvSpPr>
          <p:nvPr>
            <p:ph sz="quarter" idx="10"/>
          </p:nvPr>
        </p:nvSpPr>
        <p:spPr>
          <a:xfrm>
            <a:off x="246662" y="822325"/>
            <a:ext cx="4267200" cy="1430503"/>
          </a:xfrm>
        </p:spPr>
        <p:txBody>
          <a:bodyPr/>
          <a:lstStyle/>
          <a:p>
            <a:r>
              <a:rPr lang="en-GB" dirty="0"/>
              <a:t>Leadership processes involve establishing direction, aligning people, motivating and inspiring </a:t>
            </a:r>
          </a:p>
          <a:p>
            <a:endParaRPr lang="en-GB" dirty="0"/>
          </a:p>
        </p:txBody>
      </p:sp>
      <p:sp>
        <p:nvSpPr>
          <p:cNvPr id="7" name="Content Placeholder 6">
            <a:extLst>
              <a:ext uri="{FF2B5EF4-FFF2-40B4-BE49-F238E27FC236}">
                <a16:creationId xmlns:a16="http://schemas.microsoft.com/office/drawing/2014/main" id="{88E1C8FE-2493-4DAD-B110-94BB35F9E5B2}"/>
              </a:ext>
            </a:extLst>
          </p:cNvPr>
          <p:cNvSpPr>
            <a:spLocks noGrp="1"/>
          </p:cNvSpPr>
          <p:nvPr>
            <p:ph sz="quarter" idx="11"/>
          </p:nvPr>
        </p:nvSpPr>
        <p:spPr>
          <a:xfrm>
            <a:off x="4572000" y="848783"/>
            <a:ext cx="4325338" cy="1430503"/>
          </a:xfrm>
        </p:spPr>
        <p:txBody>
          <a:bodyPr/>
          <a:lstStyle/>
          <a:p>
            <a:r>
              <a:rPr lang="en-GB" dirty="0">
                <a:latin typeface="Arial" panose="020B0604020202020204" pitchFamily="34" charset="0"/>
                <a:cs typeface="Arial" panose="020B0604020202020204" pitchFamily="34" charset="0"/>
              </a:rPr>
              <a:t>Management processes are concerned with planning, budgeting, organising, staffing, problem solving </a:t>
            </a:r>
          </a:p>
          <a:p>
            <a:endParaRPr lang="en-GB" dirty="0"/>
          </a:p>
        </p:txBody>
      </p:sp>
      <p:sp>
        <p:nvSpPr>
          <p:cNvPr id="5" name="Slide Number Placeholder 4">
            <a:extLst>
              <a:ext uri="{FF2B5EF4-FFF2-40B4-BE49-F238E27FC236}">
                <a16:creationId xmlns:a16="http://schemas.microsoft.com/office/drawing/2014/main" id="{A89FFAEF-D9F6-4B83-874E-93E2C8BAEBA1}"/>
              </a:ext>
            </a:extLst>
          </p:cNvPr>
          <p:cNvSpPr>
            <a:spLocks noGrp="1"/>
          </p:cNvSpPr>
          <p:nvPr>
            <p:ph type="sldNum" sz="quarter" idx="13"/>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4</a:t>
            </a:fld>
            <a:endParaRPr lang="en-US" altLang="en-US">
              <a:solidFill>
                <a:schemeClr val="tx1"/>
              </a:solidFill>
            </a:endParaRPr>
          </a:p>
        </p:txBody>
      </p:sp>
      <p:pic>
        <p:nvPicPr>
          <p:cNvPr id="24580" name="Picture 4" descr="Image result for leadership vs management">
            <a:extLst>
              <a:ext uri="{FF2B5EF4-FFF2-40B4-BE49-F238E27FC236}">
                <a16:creationId xmlns:a16="http://schemas.microsoft.com/office/drawing/2014/main" id="{E6046E79-70AA-4E56-A97F-1DD547A29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114" y="2239689"/>
            <a:ext cx="7201772" cy="453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3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A203-18ED-4665-9E5C-3BA752CFEA49}"/>
              </a:ext>
            </a:extLst>
          </p:cNvPr>
          <p:cNvSpPr>
            <a:spLocks noGrp="1"/>
          </p:cNvSpPr>
          <p:nvPr>
            <p:ph type="title"/>
          </p:nvPr>
        </p:nvSpPr>
        <p:spPr>
          <a:xfrm>
            <a:off x="0" y="1"/>
            <a:ext cx="9144000" cy="1075208"/>
          </a:xfrm>
          <a:solidFill>
            <a:srgbClr val="C00000"/>
          </a:solidFill>
        </p:spPr>
        <p:txBody>
          <a:bodyPr/>
          <a:lstStyle/>
          <a:p>
            <a:pPr algn="ctr"/>
            <a:r>
              <a:rPr lang="en-US" b="1" dirty="0">
                <a:solidFill>
                  <a:schemeClr val="bg1"/>
                </a:solidFill>
              </a:rPr>
              <a:t>What Type of Person Makes a Good Leader?</a:t>
            </a:r>
            <a:br>
              <a:rPr lang="en-US" b="1" dirty="0">
                <a:solidFill>
                  <a:schemeClr val="bg1"/>
                </a:solidFill>
              </a:rPr>
            </a:br>
            <a:endParaRPr lang="en-GB" dirty="0">
              <a:solidFill>
                <a:schemeClr val="bg1"/>
              </a:solidFill>
            </a:endParaRPr>
          </a:p>
        </p:txBody>
      </p:sp>
      <p:sp>
        <p:nvSpPr>
          <p:cNvPr id="5" name="Slide Number Placeholder 4">
            <a:extLst>
              <a:ext uri="{FF2B5EF4-FFF2-40B4-BE49-F238E27FC236}">
                <a16:creationId xmlns:a16="http://schemas.microsoft.com/office/drawing/2014/main" id="{CBFBC955-C7F9-49A8-AC1E-F33B5F4BFFEA}"/>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5</a:t>
            </a:fld>
            <a:endParaRPr lang="en-US" altLang="en-US">
              <a:solidFill>
                <a:schemeClr val="tx1"/>
              </a:solidFill>
            </a:endParaRPr>
          </a:p>
        </p:txBody>
      </p:sp>
      <p:sp>
        <p:nvSpPr>
          <p:cNvPr id="3" name="Rectangle 2">
            <a:extLst>
              <a:ext uri="{FF2B5EF4-FFF2-40B4-BE49-F238E27FC236}">
                <a16:creationId xmlns:a16="http://schemas.microsoft.com/office/drawing/2014/main" id="{FCC60F8F-1A25-4A23-9B79-85001CD99AA3}"/>
              </a:ext>
            </a:extLst>
          </p:cNvPr>
          <p:cNvSpPr/>
          <p:nvPr/>
        </p:nvSpPr>
        <p:spPr>
          <a:xfrm>
            <a:off x="1" y="6185621"/>
            <a:ext cx="9143999" cy="646331"/>
          </a:xfrm>
          <a:prstGeom prst="rect">
            <a:avLst/>
          </a:prstGeom>
          <a:solidFill>
            <a:srgbClr val="C00000"/>
          </a:solidFill>
        </p:spPr>
        <p:txBody>
          <a:bodyPr wrap="square">
            <a:spAutoFit/>
          </a:bodyPr>
          <a:lstStyle/>
          <a:p>
            <a:r>
              <a:rPr lang="en-US" b="1" dirty="0">
                <a:solidFill>
                  <a:schemeClr val="bg1"/>
                </a:solidFill>
                <a:ea typeface="ＭＳ Ｐゴシック" charset="-128"/>
              </a:rPr>
              <a:t>the transformational leadership style, is often the most effective approach, it</a:t>
            </a:r>
            <a:r>
              <a:rPr lang="en-US" b="1" dirty="0">
                <a:solidFill>
                  <a:schemeClr val="bg1"/>
                </a:solidFill>
              </a:rPr>
              <a:t> motivates people and</a:t>
            </a:r>
            <a:r>
              <a:rPr lang="en-US" b="1" dirty="0">
                <a:solidFill>
                  <a:schemeClr val="bg1"/>
                </a:solidFill>
                <a:ea typeface="ＭＳ Ｐゴシック" charset="-128"/>
              </a:rPr>
              <a:t> </a:t>
            </a:r>
            <a:r>
              <a:rPr lang="en-US" b="1" dirty="0">
                <a:solidFill>
                  <a:schemeClr val="bg1"/>
                </a:solidFill>
              </a:rPr>
              <a:t>build </a:t>
            </a:r>
            <a:r>
              <a:rPr lang="en-US" b="1" dirty="0" err="1">
                <a:solidFill>
                  <a:schemeClr val="bg1"/>
                </a:solidFill>
              </a:rPr>
              <a:t>sstronger</a:t>
            </a:r>
            <a:r>
              <a:rPr lang="en-US" b="1" dirty="0">
                <a:solidFill>
                  <a:schemeClr val="bg1"/>
                </a:solidFill>
              </a:rPr>
              <a:t> and more successful teams.</a:t>
            </a:r>
            <a:endParaRPr lang="en-US" b="1" dirty="0">
              <a:solidFill>
                <a:schemeClr val="bg1"/>
              </a:solidFill>
              <a:ea typeface="ＭＳ Ｐゴシック" charset="-128"/>
            </a:endParaRPr>
          </a:p>
        </p:txBody>
      </p:sp>
      <p:grpSp>
        <p:nvGrpSpPr>
          <p:cNvPr id="4" name="Group 4">
            <a:extLst>
              <a:ext uri="{FF2B5EF4-FFF2-40B4-BE49-F238E27FC236}">
                <a16:creationId xmlns:a16="http://schemas.microsoft.com/office/drawing/2014/main" id="{24D3E012-3DFF-4600-B7D3-FDF4B232D610}"/>
              </a:ext>
            </a:extLst>
          </p:cNvPr>
          <p:cNvGrpSpPr>
            <a:grpSpLocks noChangeAspect="1"/>
          </p:cNvGrpSpPr>
          <p:nvPr/>
        </p:nvGrpSpPr>
        <p:grpSpPr bwMode="auto">
          <a:xfrm>
            <a:off x="150813" y="1055688"/>
            <a:ext cx="8737600" cy="5129933"/>
            <a:chOff x="95" y="665"/>
            <a:chExt cx="5504" cy="3250"/>
          </a:xfrm>
        </p:grpSpPr>
        <p:sp>
          <p:nvSpPr>
            <p:cNvPr id="6" name="AutoShape 3">
              <a:extLst>
                <a:ext uri="{FF2B5EF4-FFF2-40B4-BE49-F238E27FC236}">
                  <a16:creationId xmlns:a16="http://schemas.microsoft.com/office/drawing/2014/main" id="{C9174634-6944-4B84-B426-3B08190C6282}"/>
                </a:ext>
              </a:extLst>
            </p:cNvPr>
            <p:cNvSpPr>
              <a:spLocks noChangeAspect="1" noChangeArrowheads="1" noTextEdit="1"/>
            </p:cNvSpPr>
            <p:nvPr/>
          </p:nvSpPr>
          <p:spPr bwMode="auto">
            <a:xfrm>
              <a:off x="95" y="665"/>
              <a:ext cx="5504" cy="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a:extLst>
                <a:ext uri="{FF2B5EF4-FFF2-40B4-BE49-F238E27FC236}">
                  <a16:creationId xmlns:a16="http://schemas.microsoft.com/office/drawing/2014/main" id="{BB4C11C2-7C7E-4C38-B3AE-6A65EC21E4DC}"/>
                </a:ext>
              </a:extLst>
            </p:cNvPr>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5" y="665"/>
              <a:ext cx="5512" cy="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127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485A-AA02-42AA-A23E-B2D9AD6D26FC}"/>
              </a:ext>
            </a:extLst>
          </p:cNvPr>
          <p:cNvSpPr>
            <a:spLocks noGrp="1"/>
          </p:cNvSpPr>
          <p:nvPr>
            <p:ph type="title"/>
          </p:nvPr>
        </p:nvSpPr>
        <p:spPr>
          <a:xfrm>
            <a:off x="0" y="0"/>
            <a:ext cx="8893175" cy="822325"/>
          </a:xfrm>
          <a:solidFill>
            <a:srgbClr val="C00000"/>
          </a:solidFill>
        </p:spPr>
        <p:txBody>
          <a:bodyPr/>
          <a:lstStyle/>
          <a:p>
            <a:r>
              <a:rPr lang="en-GB" sz="3600" b="1" dirty="0">
                <a:solidFill>
                  <a:schemeClr val="bg1"/>
                </a:solidFill>
              </a:rPr>
              <a:t>Leadership Styles</a:t>
            </a:r>
          </a:p>
        </p:txBody>
      </p:sp>
      <p:sp>
        <p:nvSpPr>
          <p:cNvPr id="4" name="Slide Number Placeholder 3">
            <a:extLst>
              <a:ext uri="{FF2B5EF4-FFF2-40B4-BE49-F238E27FC236}">
                <a16:creationId xmlns:a16="http://schemas.microsoft.com/office/drawing/2014/main" id="{6F108A53-1172-4CE8-9211-925A21B02909}"/>
              </a:ext>
            </a:extLst>
          </p:cNvPr>
          <p:cNvSpPr>
            <a:spLocks noGrp="1"/>
          </p:cNvSpPr>
          <p:nvPr>
            <p:ph type="sldNum" sz="quarter" idx="11"/>
          </p:nvPr>
        </p:nvSpPr>
        <p:spPr/>
        <p:txBody>
          <a:bodyPr/>
          <a:lstStyle/>
          <a:p>
            <a:r>
              <a:rPr lang="en-US" altLang="en-US"/>
              <a:t>| </a:t>
            </a:r>
            <a:r>
              <a:rPr lang="en-US" altLang="en-US">
                <a:solidFill>
                  <a:schemeClr val="tx1"/>
                </a:solidFill>
              </a:rPr>
              <a:t> </a:t>
            </a:r>
            <a:fld id="{9F91096E-3F47-4E55-8130-26EB1EB9C720}" type="slidenum">
              <a:rPr lang="en-US" altLang="en-US" smtClean="0">
                <a:solidFill>
                  <a:schemeClr val="tx1"/>
                </a:solidFill>
              </a:rPr>
              <a:pPr/>
              <a:t>6</a:t>
            </a:fld>
            <a:endParaRPr lang="en-US" altLang="en-US">
              <a:solidFill>
                <a:schemeClr val="tx1"/>
              </a:solidFill>
            </a:endParaRPr>
          </a:p>
        </p:txBody>
      </p:sp>
      <p:pic>
        <p:nvPicPr>
          <p:cNvPr id="14338" name="Picture 2" descr="WHAT IS YOUR LEADERSHIP STYLE?">
            <a:extLst>
              <a:ext uri="{FF2B5EF4-FFF2-40B4-BE49-F238E27FC236}">
                <a16:creationId xmlns:a16="http://schemas.microsoft.com/office/drawing/2014/main" id="{6DEB7064-0AC2-4E76-8CE0-7B013D890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565" y="1113462"/>
            <a:ext cx="5544257" cy="5425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1B2304-D0F0-43E9-8AF9-8586BE5C2F36}"/>
              </a:ext>
            </a:extLst>
          </p:cNvPr>
          <p:cNvSpPr/>
          <p:nvPr/>
        </p:nvSpPr>
        <p:spPr>
          <a:xfrm>
            <a:off x="5652120" y="997370"/>
            <a:ext cx="2185214" cy="646331"/>
          </a:xfrm>
          <a:prstGeom prst="rect">
            <a:avLst/>
          </a:prstGeom>
        </p:spPr>
        <p:txBody>
          <a:bodyPr wrap="none">
            <a:spAutoFit/>
          </a:bodyPr>
          <a:lstStyle/>
          <a:p>
            <a:r>
              <a:rPr lang="en-US" dirty="0">
                <a:ea typeface="ＭＳ Ｐゴシック" charset="-128"/>
              </a:rPr>
              <a:t>Focus of power </a:t>
            </a:r>
          </a:p>
          <a:p>
            <a:r>
              <a:rPr lang="en-US" dirty="0">
                <a:ea typeface="ＭＳ Ｐゴシック" charset="-128"/>
              </a:rPr>
              <a:t>is with the manager</a:t>
            </a:r>
          </a:p>
        </p:txBody>
      </p:sp>
      <p:sp>
        <p:nvSpPr>
          <p:cNvPr id="6" name="Rectangle 5">
            <a:extLst>
              <a:ext uri="{FF2B5EF4-FFF2-40B4-BE49-F238E27FC236}">
                <a16:creationId xmlns:a16="http://schemas.microsoft.com/office/drawing/2014/main" id="{EFBFDA94-5B2F-456B-A013-A7CED768B944}"/>
              </a:ext>
            </a:extLst>
          </p:cNvPr>
          <p:cNvSpPr/>
          <p:nvPr/>
        </p:nvSpPr>
        <p:spPr>
          <a:xfrm>
            <a:off x="7381979" y="2425216"/>
            <a:ext cx="1762021" cy="923330"/>
          </a:xfrm>
          <a:prstGeom prst="rect">
            <a:avLst/>
          </a:prstGeom>
        </p:spPr>
        <p:txBody>
          <a:bodyPr wrap="none">
            <a:spAutoFit/>
          </a:bodyPr>
          <a:lstStyle/>
          <a:p>
            <a:r>
              <a:rPr lang="en-US" dirty="0">
                <a:ea typeface="ＭＳ Ｐゴシック" charset="-128"/>
              </a:rPr>
              <a:t>Focus of power</a:t>
            </a:r>
          </a:p>
          <a:p>
            <a:r>
              <a:rPr lang="en-US" dirty="0">
                <a:ea typeface="ＭＳ Ｐゴシック" charset="-128"/>
              </a:rPr>
              <a:t> is more with </a:t>
            </a:r>
          </a:p>
          <a:p>
            <a:r>
              <a:rPr lang="en-US" dirty="0">
                <a:ea typeface="ＭＳ Ｐゴシック" charset="-128"/>
              </a:rPr>
              <a:t>  the group </a:t>
            </a:r>
            <a:endParaRPr lang="en-GB" dirty="0"/>
          </a:p>
        </p:txBody>
      </p:sp>
      <p:sp>
        <p:nvSpPr>
          <p:cNvPr id="7" name="Rectangle 6">
            <a:extLst>
              <a:ext uri="{FF2B5EF4-FFF2-40B4-BE49-F238E27FC236}">
                <a16:creationId xmlns:a16="http://schemas.microsoft.com/office/drawing/2014/main" id="{8AC2D1A1-B308-49A2-8FCF-BFD1829352B7}"/>
              </a:ext>
            </a:extLst>
          </p:cNvPr>
          <p:cNvSpPr/>
          <p:nvPr/>
        </p:nvSpPr>
        <p:spPr>
          <a:xfrm>
            <a:off x="7287450" y="5191275"/>
            <a:ext cx="1556836" cy="923330"/>
          </a:xfrm>
          <a:prstGeom prst="rect">
            <a:avLst/>
          </a:prstGeom>
        </p:spPr>
        <p:txBody>
          <a:bodyPr wrap="none">
            <a:spAutoFit/>
          </a:bodyPr>
          <a:lstStyle/>
          <a:p>
            <a:r>
              <a:rPr lang="en-US" dirty="0">
                <a:ea typeface="ＭＳ Ｐゴシック" charset="-128"/>
              </a:rPr>
              <a:t>Laissez-faire </a:t>
            </a:r>
          </a:p>
          <a:p>
            <a:r>
              <a:rPr lang="en-US" dirty="0">
                <a:ea typeface="ＭＳ Ｐゴシック" charset="-128"/>
              </a:rPr>
              <a:t>means to</a:t>
            </a:r>
          </a:p>
          <a:p>
            <a:r>
              <a:rPr lang="en-US" dirty="0">
                <a:ea typeface="ＭＳ Ｐゴシック" charset="-128"/>
              </a:rPr>
              <a:t> “leave alone</a:t>
            </a:r>
            <a:endParaRPr lang="en-GB" dirty="0"/>
          </a:p>
        </p:txBody>
      </p:sp>
      <p:sp>
        <p:nvSpPr>
          <p:cNvPr id="8" name="Rectangle 7">
            <a:extLst>
              <a:ext uri="{FF2B5EF4-FFF2-40B4-BE49-F238E27FC236}">
                <a16:creationId xmlns:a16="http://schemas.microsoft.com/office/drawing/2014/main" id="{CDD9F4E0-46D7-438C-9F4D-0840E18A121B}"/>
              </a:ext>
            </a:extLst>
          </p:cNvPr>
          <p:cNvSpPr/>
          <p:nvPr/>
        </p:nvSpPr>
        <p:spPr>
          <a:xfrm>
            <a:off x="216693" y="2402376"/>
            <a:ext cx="4572000" cy="923330"/>
          </a:xfrm>
          <a:prstGeom prst="rect">
            <a:avLst/>
          </a:prstGeom>
        </p:spPr>
        <p:txBody>
          <a:bodyPr>
            <a:spAutoFit/>
          </a:bodyPr>
          <a:lstStyle/>
          <a:p>
            <a:r>
              <a:rPr lang="en-US" dirty="0">
                <a:solidFill>
                  <a:srgbClr val="222222"/>
                </a:solidFill>
                <a:latin typeface="arial" panose="020B0604020202020204" pitchFamily="34" charset="0"/>
              </a:rPr>
              <a:t>promote compliance</a:t>
            </a:r>
          </a:p>
          <a:p>
            <a:r>
              <a:rPr lang="en-US" dirty="0">
                <a:solidFill>
                  <a:srgbClr val="222222"/>
                </a:solidFill>
                <a:latin typeface="arial" panose="020B0604020202020204" pitchFamily="34" charset="0"/>
              </a:rPr>
              <a:t>rewards and </a:t>
            </a:r>
          </a:p>
          <a:p>
            <a:r>
              <a:rPr lang="en-US" dirty="0">
                <a:solidFill>
                  <a:srgbClr val="222222"/>
                </a:solidFill>
                <a:latin typeface="arial" panose="020B0604020202020204" pitchFamily="34" charset="0"/>
              </a:rPr>
              <a:t>punishments</a:t>
            </a:r>
            <a:endParaRPr lang="en-GB" dirty="0"/>
          </a:p>
        </p:txBody>
      </p:sp>
      <p:sp>
        <p:nvSpPr>
          <p:cNvPr id="9" name="Rectangle 8">
            <a:extLst>
              <a:ext uri="{FF2B5EF4-FFF2-40B4-BE49-F238E27FC236}">
                <a16:creationId xmlns:a16="http://schemas.microsoft.com/office/drawing/2014/main" id="{EC8C5DE1-E9AD-4832-BD21-AFD966DD02BB}"/>
              </a:ext>
            </a:extLst>
          </p:cNvPr>
          <p:cNvSpPr/>
          <p:nvPr/>
        </p:nvSpPr>
        <p:spPr>
          <a:xfrm>
            <a:off x="0" y="5107021"/>
            <a:ext cx="2547776" cy="1477328"/>
          </a:xfrm>
          <a:prstGeom prst="rect">
            <a:avLst/>
          </a:prstGeom>
          <a:solidFill>
            <a:schemeClr val="bg1"/>
          </a:solidFill>
        </p:spPr>
        <p:txBody>
          <a:bodyPr wrap="square">
            <a:spAutoFit/>
          </a:bodyPr>
          <a:lstStyle/>
          <a:p>
            <a:r>
              <a:rPr lang="en-US" dirty="0">
                <a:solidFill>
                  <a:srgbClr val="3C4043"/>
                </a:solidFill>
                <a:latin typeface="arial" panose="020B0604020202020204" pitchFamily="34" charset="0"/>
              </a:rPr>
              <a:t>inspires people to</a:t>
            </a:r>
          </a:p>
          <a:p>
            <a:r>
              <a:rPr lang="en-US" dirty="0">
                <a:solidFill>
                  <a:srgbClr val="3C4043"/>
                </a:solidFill>
                <a:latin typeface="arial" panose="020B0604020202020204" pitchFamily="34" charset="0"/>
              </a:rPr>
              <a:t> achieve remarkable results.  It gives workers autonomy over specific jobs,</a:t>
            </a:r>
            <a:endParaRPr lang="en-GB" dirty="0"/>
          </a:p>
        </p:txBody>
      </p:sp>
    </p:spTree>
    <p:extLst>
      <p:ext uri="{BB962C8B-B14F-4D97-AF65-F5344CB8AC3E}">
        <p14:creationId xmlns:p14="http://schemas.microsoft.com/office/powerpoint/2010/main" val="89492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87AFB0-15C3-4817-9C97-E952158B504E}"/>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7</a:t>
            </a:fld>
            <a:endParaRPr lang="en-US" altLang="en-US">
              <a:solidFill>
                <a:schemeClr val="tx1"/>
              </a:solidFill>
            </a:endParaRPr>
          </a:p>
        </p:txBody>
      </p:sp>
      <p:pic>
        <p:nvPicPr>
          <p:cNvPr id="3074" name="Picture 2">
            <a:extLst>
              <a:ext uri="{FF2B5EF4-FFF2-40B4-BE49-F238E27FC236}">
                <a16:creationId xmlns:a16="http://schemas.microsoft.com/office/drawing/2014/main" id="{3297B586-469D-46F6-AE5D-7F811F3F3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64" y="1015663"/>
            <a:ext cx="8276853" cy="5276494"/>
          </a:xfrm>
          <a:prstGeom prst="rect">
            <a:avLst/>
          </a:prstGeom>
          <a:solidFill>
            <a:schemeClr val="bg1"/>
          </a:solidFill>
        </p:spPr>
      </p:pic>
      <p:sp>
        <p:nvSpPr>
          <p:cNvPr id="8" name="Rectangle 7">
            <a:extLst>
              <a:ext uri="{FF2B5EF4-FFF2-40B4-BE49-F238E27FC236}">
                <a16:creationId xmlns:a16="http://schemas.microsoft.com/office/drawing/2014/main" id="{72E8FDEF-C3B3-470A-94AE-4870C6A4ADA9}"/>
              </a:ext>
            </a:extLst>
          </p:cNvPr>
          <p:cNvSpPr/>
          <p:nvPr/>
        </p:nvSpPr>
        <p:spPr>
          <a:xfrm>
            <a:off x="22066" y="0"/>
            <a:ext cx="9121934" cy="1015663"/>
          </a:xfrm>
          <a:prstGeom prst="rect">
            <a:avLst/>
          </a:prstGeom>
          <a:solidFill>
            <a:srgbClr val="C00000"/>
          </a:solidFill>
        </p:spPr>
        <p:txBody>
          <a:bodyPr wrap="square">
            <a:spAutoFit/>
          </a:bodyPr>
          <a:lstStyle/>
          <a:p>
            <a:r>
              <a:rPr lang="en-US" sz="2000" b="1" dirty="0">
                <a:solidFill>
                  <a:schemeClr val="bg1"/>
                </a:solidFill>
                <a:cs typeface="Arial" panose="020B0604020202020204" pitchFamily="34" charset="0"/>
              </a:rPr>
              <a:t>The core leadership skills are </a:t>
            </a:r>
            <a:r>
              <a:rPr lang="en-US" sz="2000" b="1" dirty="0">
                <a:solidFill>
                  <a:schemeClr val="bg1"/>
                </a:solidFill>
              </a:rPr>
              <a:t>the foundation of effective leadership</a:t>
            </a:r>
            <a:r>
              <a:rPr lang="en-US" sz="2000" b="1" dirty="0">
                <a:solidFill>
                  <a:schemeClr val="bg1"/>
                </a:solidFill>
                <a:cs typeface="Arial" panose="020B0604020202020204" pitchFamily="34" charset="0"/>
              </a:rPr>
              <a:t> while the adaptive leadership skills create dynamic, agile leaders who are incredibly effective in any environment.</a:t>
            </a:r>
            <a:endParaRPr lang="en-GB" sz="2000" dirty="0">
              <a:solidFill>
                <a:schemeClr val="bg1"/>
              </a:solidFill>
            </a:endParaRPr>
          </a:p>
        </p:txBody>
      </p:sp>
      <p:sp>
        <p:nvSpPr>
          <p:cNvPr id="9" name="Rectangle 8">
            <a:extLst>
              <a:ext uri="{FF2B5EF4-FFF2-40B4-BE49-F238E27FC236}">
                <a16:creationId xmlns:a16="http://schemas.microsoft.com/office/drawing/2014/main" id="{2E1A9E48-07B3-461E-9436-CD78B927ED0E}"/>
              </a:ext>
            </a:extLst>
          </p:cNvPr>
          <p:cNvSpPr/>
          <p:nvPr/>
        </p:nvSpPr>
        <p:spPr>
          <a:xfrm>
            <a:off x="5890976" y="6292157"/>
            <a:ext cx="2686992" cy="369332"/>
          </a:xfrm>
          <a:prstGeom prst="rect">
            <a:avLst/>
          </a:prstGeom>
          <a:solidFill>
            <a:schemeClr val="bg1"/>
          </a:solidFill>
        </p:spPr>
        <p:txBody>
          <a:bodyPr wrap="square">
            <a:spAutoFit/>
          </a:bodyPr>
          <a:lstStyle/>
          <a:p>
            <a:r>
              <a:rPr lang="en-GB" dirty="0">
                <a:solidFill>
                  <a:srgbClr val="111111"/>
                </a:solidFill>
                <a:latin typeface="Amazon Ember"/>
              </a:rPr>
              <a:t>Bradberry (2009)</a:t>
            </a:r>
            <a:endParaRPr lang="en-GB" dirty="0"/>
          </a:p>
        </p:txBody>
      </p:sp>
    </p:spTree>
    <p:extLst>
      <p:ext uri="{BB962C8B-B14F-4D97-AF65-F5344CB8AC3E}">
        <p14:creationId xmlns:p14="http://schemas.microsoft.com/office/powerpoint/2010/main" val="135937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6082-16C8-42EB-9BC7-E08E8E2137B0}"/>
              </a:ext>
            </a:extLst>
          </p:cNvPr>
          <p:cNvSpPr>
            <a:spLocks noGrp="1"/>
          </p:cNvSpPr>
          <p:nvPr>
            <p:ph type="title"/>
          </p:nvPr>
        </p:nvSpPr>
        <p:spPr>
          <a:xfrm>
            <a:off x="0" y="0"/>
            <a:ext cx="9144000" cy="1096169"/>
          </a:xfrm>
          <a:solidFill>
            <a:srgbClr val="C00000"/>
          </a:solidFill>
        </p:spPr>
        <p:txBody>
          <a:bodyPr/>
          <a:lstStyle/>
          <a:p>
            <a:pPr algn="ctr"/>
            <a:r>
              <a:rPr lang="en-US" sz="3600" b="1" dirty="0">
                <a:solidFill>
                  <a:schemeClr val="bg1"/>
                </a:solidFill>
              </a:rPr>
              <a:t>What makes a good leader ?</a:t>
            </a:r>
            <a:br>
              <a:rPr lang="en-US" sz="3600" b="1" dirty="0">
                <a:solidFill>
                  <a:schemeClr val="bg1"/>
                </a:solidFill>
              </a:rPr>
            </a:br>
            <a:r>
              <a:rPr lang="en-US" sz="2800" b="1" dirty="0">
                <a:solidFill>
                  <a:schemeClr val="bg1"/>
                </a:solidFill>
              </a:rPr>
              <a:t>Five Characteristics of Emotional Intelligence (EQ)</a:t>
            </a:r>
            <a:endParaRPr lang="en-GB" sz="2800" dirty="0">
              <a:solidFill>
                <a:schemeClr val="bg1"/>
              </a:solidFill>
            </a:endParaRPr>
          </a:p>
        </p:txBody>
      </p:sp>
      <p:sp>
        <p:nvSpPr>
          <p:cNvPr id="5" name="Slide Number Placeholder 4">
            <a:extLst>
              <a:ext uri="{FF2B5EF4-FFF2-40B4-BE49-F238E27FC236}">
                <a16:creationId xmlns:a16="http://schemas.microsoft.com/office/drawing/2014/main" id="{67D06049-D214-47FE-A0CA-3957550FC3E5}"/>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8</a:t>
            </a:fld>
            <a:endParaRPr lang="en-US" altLang="en-US">
              <a:solidFill>
                <a:schemeClr val="tx1"/>
              </a:solidFill>
            </a:endParaRPr>
          </a:p>
        </p:txBody>
      </p:sp>
      <p:pic>
        <p:nvPicPr>
          <p:cNvPr id="2050" name="Picture 2" descr="emotional intelligence">
            <a:extLst>
              <a:ext uri="{FF2B5EF4-FFF2-40B4-BE49-F238E27FC236}">
                <a16:creationId xmlns:a16="http://schemas.microsoft.com/office/drawing/2014/main" id="{065FE4FA-856F-40AD-82B4-1679021793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4166" y="1096169"/>
            <a:ext cx="5495925" cy="5076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5233DC-5A3B-405A-8420-CB5A47D68931}"/>
              </a:ext>
            </a:extLst>
          </p:cNvPr>
          <p:cNvSpPr/>
          <p:nvPr/>
        </p:nvSpPr>
        <p:spPr>
          <a:xfrm>
            <a:off x="179512" y="1370013"/>
            <a:ext cx="4572000" cy="3785652"/>
          </a:xfrm>
          <a:prstGeom prst="rect">
            <a:avLst/>
          </a:prstGeom>
        </p:spPr>
        <p:txBody>
          <a:bodyPr>
            <a:spAutoFit/>
          </a:bodyPr>
          <a:lstStyle/>
          <a:p>
            <a:r>
              <a:rPr lang="en-US" sz="2400" dirty="0">
                <a:solidFill>
                  <a:srgbClr val="444444"/>
                </a:solidFill>
                <a:latin typeface="+mn-lt"/>
              </a:rPr>
              <a:t>Goleman’s (1995)</a:t>
            </a:r>
          </a:p>
          <a:p>
            <a:r>
              <a:rPr lang="en-US" sz="2400" dirty="0">
                <a:solidFill>
                  <a:srgbClr val="444444"/>
                </a:solidFill>
                <a:latin typeface="+mn-lt"/>
              </a:rPr>
              <a:t>five characteristics </a:t>
            </a:r>
          </a:p>
          <a:p>
            <a:r>
              <a:rPr lang="en-US" sz="2400" dirty="0">
                <a:solidFill>
                  <a:srgbClr val="444444"/>
                </a:solidFill>
                <a:latin typeface="+mn-lt"/>
              </a:rPr>
              <a:t>of emotional intelligence:</a:t>
            </a:r>
          </a:p>
          <a:p>
            <a:r>
              <a:rPr lang="en-US" sz="2400" dirty="0">
                <a:solidFill>
                  <a:srgbClr val="444444"/>
                </a:solidFill>
                <a:latin typeface="+mn-lt"/>
              </a:rPr>
              <a:t> </a:t>
            </a:r>
          </a:p>
          <a:p>
            <a:pPr marL="457200" indent="-457200">
              <a:buFont typeface="+mj-lt"/>
              <a:buAutoNum type="arabicPeriod"/>
            </a:pPr>
            <a:r>
              <a:rPr lang="en-US" sz="2400" dirty="0">
                <a:solidFill>
                  <a:srgbClr val="444444"/>
                </a:solidFill>
                <a:latin typeface="+mn-lt"/>
              </a:rPr>
              <a:t>self-awareness </a:t>
            </a:r>
          </a:p>
          <a:p>
            <a:pPr marL="457200" indent="-457200">
              <a:buFont typeface="+mj-lt"/>
              <a:buAutoNum type="arabicPeriod"/>
            </a:pPr>
            <a:r>
              <a:rPr lang="en-US" sz="2400" dirty="0">
                <a:solidFill>
                  <a:srgbClr val="444444"/>
                </a:solidFill>
                <a:latin typeface="+mn-lt"/>
              </a:rPr>
              <a:t>self-regulation </a:t>
            </a:r>
          </a:p>
          <a:p>
            <a:pPr marL="457200" indent="-457200">
              <a:buFont typeface="+mj-lt"/>
              <a:buAutoNum type="arabicPeriod"/>
            </a:pPr>
            <a:r>
              <a:rPr lang="en-US" sz="2400" dirty="0">
                <a:solidFill>
                  <a:srgbClr val="444444"/>
                </a:solidFill>
                <a:latin typeface="+mn-lt"/>
              </a:rPr>
              <a:t>motivation </a:t>
            </a:r>
          </a:p>
          <a:p>
            <a:pPr marL="457200" indent="-457200">
              <a:buFont typeface="+mj-lt"/>
              <a:buAutoNum type="arabicPeriod"/>
            </a:pPr>
            <a:r>
              <a:rPr lang="en-US" sz="2400" dirty="0">
                <a:solidFill>
                  <a:srgbClr val="444444"/>
                </a:solidFill>
                <a:latin typeface="+mn-lt"/>
              </a:rPr>
              <a:t>empathy and </a:t>
            </a:r>
          </a:p>
          <a:p>
            <a:pPr marL="457200" indent="-457200">
              <a:buFont typeface="+mj-lt"/>
              <a:buAutoNum type="arabicPeriod"/>
            </a:pPr>
            <a:r>
              <a:rPr lang="en-US" sz="2400" dirty="0">
                <a:solidFill>
                  <a:srgbClr val="444444"/>
                </a:solidFill>
                <a:latin typeface="+mn-lt"/>
              </a:rPr>
              <a:t>social skill / </a:t>
            </a:r>
            <a:r>
              <a:rPr lang="en-GB" sz="2400" dirty="0">
                <a:solidFill>
                  <a:srgbClr val="444444"/>
                </a:solidFill>
                <a:latin typeface="+mn-lt"/>
              </a:rPr>
              <a:t>relationship management </a:t>
            </a:r>
          </a:p>
        </p:txBody>
      </p:sp>
    </p:spTree>
    <p:extLst>
      <p:ext uri="{BB962C8B-B14F-4D97-AF65-F5344CB8AC3E}">
        <p14:creationId xmlns:p14="http://schemas.microsoft.com/office/powerpoint/2010/main" val="46075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3D44-5521-4011-A29E-72FB8D6F0130}"/>
              </a:ext>
            </a:extLst>
          </p:cNvPr>
          <p:cNvSpPr>
            <a:spLocks noGrp="1"/>
          </p:cNvSpPr>
          <p:nvPr>
            <p:ph type="title"/>
          </p:nvPr>
        </p:nvSpPr>
        <p:spPr>
          <a:xfrm>
            <a:off x="0" y="0"/>
            <a:ext cx="9144000" cy="1268761"/>
          </a:xfrm>
          <a:solidFill>
            <a:srgbClr val="C00000"/>
          </a:solidFill>
        </p:spPr>
        <p:txBody>
          <a:bodyPr/>
          <a:lstStyle/>
          <a:p>
            <a:pPr algn="ctr"/>
            <a:r>
              <a:rPr lang="en-GB" sz="3200" b="1" dirty="0">
                <a:solidFill>
                  <a:schemeClr val="bg1"/>
                </a:solidFill>
                <a:latin typeface="Arial" panose="020B0604020202020204" pitchFamily="34" charset="0"/>
                <a:cs typeface="Arial" panose="020B0604020202020204" pitchFamily="34" charset="0"/>
              </a:rPr>
              <a:t>What does </a:t>
            </a:r>
            <a:r>
              <a:rPr lang="en-GB" sz="3200" b="1" u="sng" dirty="0">
                <a:solidFill>
                  <a:schemeClr val="bg1"/>
                </a:solidFill>
                <a:latin typeface="Arial" panose="020B0604020202020204" pitchFamily="34" charset="0"/>
                <a:cs typeface="Arial" panose="020B0604020202020204" pitchFamily="34" charset="0"/>
              </a:rPr>
              <a:t>self leadership </a:t>
            </a:r>
            <a:r>
              <a:rPr lang="en-GB" sz="3200" b="1" dirty="0">
                <a:solidFill>
                  <a:schemeClr val="bg1"/>
                </a:solidFill>
                <a:latin typeface="Arial" panose="020B0604020202020204" pitchFamily="34" charset="0"/>
                <a:cs typeface="Arial" panose="020B0604020202020204" pitchFamily="34" charset="0"/>
              </a:rPr>
              <a:t>mean to you ?</a:t>
            </a:r>
            <a:br>
              <a:rPr lang="en-GB" sz="3200" b="1" dirty="0">
                <a:solidFill>
                  <a:schemeClr val="bg1"/>
                </a:solidFill>
                <a:latin typeface="Arial" panose="020B0604020202020204" pitchFamily="34" charset="0"/>
                <a:cs typeface="Arial" panose="020B0604020202020204" pitchFamily="34" charset="0"/>
              </a:rPr>
            </a:br>
            <a:endParaRPr lang="en-GB" sz="3200" b="1" dirty="0">
              <a:solidFill>
                <a:schemeClr val="bg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E5C1483-760B-49F0-B5E8-12B353E9C5A9}"/>
              </a:ext>
            </a:extLst>
          </p:cNvPr>
          <p:cNvSpPr>
            <a:spLocks noGrp="1"/>
          </p:cNvSpPr>
          <p:nvPr>
            <p:ph type="ftr" sz="quarter" idx="10"/>
          </p:nvPr>
        </p:nvSpPr>
        <p:spPr/>
        <p:txBody>
          <a:bodyPr/>
          <a:lstStyle/>
          <a:p>
            <a:pPr>
              <a:defRPr/>
            </a:pPr>
            <a:r>
              <a:rPr lang="en-US"/>
              <a:t>Presentation title</a:t>
            </a:r>
          </a:p>
        </p:txBody>
      </p:sp>
      <p:sp>
        <p:nvSpPr>
          <p:cNvPr id="5" name="Slide Number Placeholder 4">
            <a:extLst>
              <a:ext uri="{FF2B5EF4-FFF2-40B4-BE49-F238E27FC236}">
                <a16:creationId xmlns:a16="http://schemas.microsoft.com/office/drawing/2014/main" id="{8687AFB0-15C3-4817-9C97-E952158B504E}"/>
              </a:ext>
            </a:extLst>
          </p:cNvPr>
          <p:cNvSpPr>
            <a:spLocks noGrp="1"/>
          </p:cNvSpPr>
          <p:nvPr>
            <p:ph type="sldNum" sz="quarter" idx="11"/>
          </p:nvPr>
        </p:nvSpPr>
        <p:spPr/>
        <p:txBody>
          <a:bodyPr/>
          <a:lstStyle/>
          <a:p>
            <a:r>
              <a:rPr lang="en-US" altLang="en-US"/>
              <a:t>| </a:t>
            </a:r>
            <a:r>
              <a:rPr lang="en-US" altLang="en-US">
                <a:solidFill>
                  <a:schemeClr val="tx1"/>
                </a:solidFill>
              </a:rPr>
              <a:t> </a:t>
            </a:r>
            <a:fld id="{DC33C939-2B69-4663-B920-D5D2794ADD02}" type="slidenum">
              <a:rPr lang="en-US" altLang="en-US" smtClean="0">
                <a:solidFill>
                  <a:schemeClr val="tx1"/>
                </a:solidFill>
              </a:rPr>
              <a:pPr/>
              <a:t>9</a:t>
            </a:fld>
            <a:endParaRPr lang="en-US" altLang="en-US">
              <a:solidFill>
                <a:schemeClr val="tx1"/>
              </a:solidFill>
            </a:endParaRPr>
          </a:p>
        </p:txBody>
      </p:sp>
      <p:sp>
        <p:nvSpPr>
          <p:cNvPr id="7" name="TextBox 6">
            <a:extLst>
              <a:ext uri="{FF2B5EF4-FFF2-40B4-BE49-F238E27FC236}">
                <a16:creationId xmlns:a16="http://schemas.microsoft.com/office/drawing/2014/main" id="{ADC11118-C6C1-4373-B87C-C3EEC365EFD7}"/>
              </a:ext>
            </a:extLst>
          </p:cNvPr>
          <p:cNvSpPr txBox="1"/>
          <p:nvPr/>
        </p:nvSpPr>
        <p:spPr>
          <a:xfrm>
            <a:off x="245297" y="1302680"/>
            <a:ext cx="8247385" cy="369332"/>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3C449D57-936F-472B-BCFB-38053613A21F}"/>
              </a:ext>
            </a:extLst>
          </p:cNvPr>
          <p:cNvSpPr txBox="1"/>
          <p:nvPr/>
        </p:nvSpPr>
        <p:spPr>
          <a:xfrm>
            <a:off x="304727" y="1595642"/>
            <a:ext cx="8583686" cy="1508105"/>
          </a:xfrm>
          <a:prstGeom prst="rect">
            <a:avLst/>
          </a:prstGeom>
          <a:noFill/>
        </p:spPr>
        <p:txBody>
          <a:bodyPr wrap="square" rtlCol="0">
            <a:spAutoFit/>
          </a:bodyPr>
          <a:lstStyle/>
          <a:p>
            <a:pPr algn="ctr"/>
            <a:r>
              <a:rPr lang="en-US" sz="3200" b="1" i="1" dirty="0">
                <a:solidFill>
                  <a:schemeClr val="tx2">
                    <a:lumMod val="75000"/>
                  </a:schemeClr>
                </a:solidFill>
              </a:rPr>
              <a:t>’’He that would govern others first should be master of himself’’ </a:t>
            </a:r>
            <a:endParaRPr lang="en-US" b="1" i="1" dirty="0">
              <a:solidFill>
                <a:schemeClr val="tx2">
                  <a:lumMod val="75000"/>
                </a:schemeClr>
              </a:solidFill>
            </a:endParaRPr>
          </a:p>
          <a:p>
            <a:pPr algn="ctr"/>
            <a:endParaRPr lang="en-US" sz="1200" dirty="0"/>
          </a:p>
          <a:p>
            <a:pPr algn="ctr"/>
            <a:r>
              <a:rPr lang="en-US" sz="1400" dirty="0"/>
              <a:t>Philip Massinger</a:t>
            </a:r>
            <a:endParaRPr lang="en-US" sz="2400" dirty="0"/>
          </a:p>
        </p:txBody>
      </p:sp>
      <p:pic>
        <p:nvPicPr>
          <p:cNvPr id="10" name="Picture 2" descr="Image result for self leader">
            <a:extLst>
              <a:ext uri="{FF2B5EF4-FFF2-40B4-BE49-F238E27FC236}">
                <a16:creationId xmlns:a16="http://schemas.microsoft.com/office/drawing/2014/main" id="{2885FFF6-0E83-412C-A847-7165A45F05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9810" y="3212976"/>
            <a:ext cx="7624380" cy="280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97818"/>
      </p:ext>
    </p:extLst>
  </p:cSld>
  <p:clrMapOvr>
    <a:masterClrMapping/>
  </p:clrMapOvr>
</p:sld>
</file>

<file path=ppt/theme/theme1.xml><?xml version="1.0" encoding="utf-8"?>
<a:theme xmlns:a="http://schemas.openxmlformats.org/drawingml/2006/main" name="MU_White">
  <a:themeElements>
    <a:clrScheme name="MU">
      <a:dk1>
        <a:srgbClr val="6E6E6E"/>
      </a:dk1>
      <a:lt1>
        <a:sysClr val="window" lastClr="FFFFFF"/>
      </a:lt1>
      <a:dk2>
        <a:srgbClr val="D52B1E"/>
      </a:dk2>
      <a:lt2>
        <a:srgbClr val="FFFFFF"/>
      </a:lt2>
      <a:accent1>
        <a:srgbClr val="000000"/>
      </a:accent1>
      <a:accent2>
        <a:srgbClr val="AFAFAF"/>
      </a:accent2>
      <a:accent3>
        <a:srgbClr val="6E6E6E"/>
      </a:accent3>
      <a:accent4>
        <a:srgbClr val="FFFFFF"/>
      </a:accent4>
      <a:accent5>
        <a:srgbClr val="D52B1E"/>
      </a:accent5>
      <a:accent6>
        <a:srgbClr val="FFFFFF"/>
      </a:accent6>
      <a:hlink>
        <a:srgbClr val="D52B1E"/>
      </a:hlink>
      <a:folHlink>
        <a:srgbClr val="AF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U_Red">
  <a:themeElements>
    <a:clrScheme name="MU">
      <a:dk1>
        <a:srgbClr val="6E6E6E"/>
      </a:dk1>
      <a:lt1>
        <a:sysClr val="window" lastClr="FFFFFF"/>
      </a:lt1>
      <a:dk2>
        <a:srgbClr val="D52B1E"/>
      </a:dk2>
      <a:lt2>
        <a:srgbClr val="FFFFFF"/>
      </a:lt2>
      <a:accent1>
        <a:srgbClr val="000000"/>
      </a:accent1>
      <a:accent2>
        <a:srgbClr val="AFAFAF"/>
      </a:accent2>
      <a:accent3>
        <a:srgbClr val="6E6E6E"/>
      </a:accent3>
      <a:accent4>
        <a:srgbClr val="FFFFFF"/>
      </a:accent4>
      <a:accent5>
        <a:srgbClr val="D52B1E"/>
      </a:accent5>
      <a:accent6>
        <a:srgbClr val="FFFFFF"/>
      </a:accent6>
      <a:hlink>
        <a:srgbClr val="D52B1E"/>
      </a:hlink>
      <a:folHlink>
        <a:srgbClr val="AF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U_Black">
  <a:themeElements>
    <a:clrScheme name="MU">
      <a:dk1>
        <a:srgbClr val="6E6E6E"/>
      </a:dk1>
      <a:lt1>
        <a:sysClr val="window" lastClr="FFFFFF"/>
      </a:lt1>
      <a:dk2>
        <a:srgbClr val="D52B1E"/>
      </a:dk2>
      <a:lt2>
        <a:srgbClr val="FFFFFF"/>
      </a:lt2>
      <a:accent1>
        <a:srgbClr val="000000"/>
      </a:accent1>
      <a:accent2>
        <a:srgbClr val="AFAFAF"/>
      </a:accent2>
      <a:accent3>
        <a:srgbClr val="6E6E6E"/>
      </a:accent3>
      <a:accent4>
        <a:srgbClr val="FFFFFF"/>
      </a:accent4>
      <a:accent5>
        <a:srgbClr val="D52B1E"/>
      </a:accent5>
      <a:accent6>
        <a:srgbClr val="FFFFFF"/>
      </a:accent6>
      <a:hlink>
        <a:srgbClr val="D52B1E"/>
      </a:hlink>
      <a:folHlink>
        <a:srgbClr val="AF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2476</TotalTime>
  <Words>5010</Words>
  <Application>Microsoft Office PowerPoint</Application>
  <PresentationFormat>On-screen Show (4:3)</PresentationFormat>
  <Paragraphs>449</Paragraphs>
  <Slides>28</Slides>
  <Notes>19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Amazon Ember</vt:lpstr>
      <vt:lpstr>Arial</vt:lpstr>
      <vt:lpstr>Arial</vt:lpstr>
      <vt:lpstr>Calibri</vt:lpstr>
      <vt:lpstr>Courier New</vt:lpstr>
      <vt:lpstr>FS Albert Web Italic</vt:lpstr>
      <vt:lpstr>FSAlbert</vt:lpstr>
      <vt:lpstr>FSAlbert-Light</vt:lpstr>
      <vt:lpstr>ProximaNova-b7</vt:lpstr>
      <vt:lpstr>Times New Roman</vt:lpstr>
      <vt:lpstr>MU_White</vt:lpstr>
      <vt:lpstr>MU_Red</vt:lpstr>
      <vt:lpstr>MU_Black</vt:lpstr>
      <vt:lpstr>Self Leadership </vt:lpstr>
      <vt:lpstr> Aims:</vt:lpstr>
      <vt:lpstr>What is Leadership?  </vt:lpstr>
      <vt:lpstr>Management is doing things right, leadership is doing the right things (Drucker, 1999)</vt:lpstr>
      <vt:lpstr>What Type of Person Makes a Good Leader? </vt:lpstr>
      <vt:lpstr>Leadership Styles</vt:lpstr>
      <vt:lpstr>PowerPoint Presentation</vt:lpstr>
      <vt:lpstr>What makes a good leader ? Five Characteristics of Emotional Intelligence (EQ)</vt:lpstr>
      <vt:lpstr>What does self leadership mean to you ? </vt:lpstr>
      <vt:lpstr>Self Leadership </vt:lpstr>
      <vt:lpstr>4 Pillars of Self Leadership</vt:lpstr>
      <vt:lpstr>Align with your values to lead with authenticity</vt:lpstr>
      <vt:lpstr>Align with your values to lead with authenticity</vt:lpstr>
      <vt:lpstr>Self Awareness </vt:lpstr>
      <vt:lpstr>Become more self-aware </vt:lpstr>
      <vt:lpstr>Awareness of your own strengths &amp; leadership style</vt:lpstr>
      <vt:lpstr>   5 core qualities of self-leadership </vt:lpstr>
      <vt:lpstr>Good Self Leadership </vt:lpstr>
      <vt:lpstr>    Post session activity     self assessment, feedback and reflection</vt:lpstr>
      <vt:lpstr> 5 tips investing in yourself to become a better leader </vt:lpstr>
      <vt:lpstr>Personal development plan </vt:lpstr>
      <vt:lpstr>Personal leadership development plan </vt:lpstr>
      <vt:lpstr>The Leadership Quality Framework (2014)</vt:lpstr>
      <vt:lpstr>LQF  Six Principles of leadership practice</vt:lpstr>
      <vt:lpstr>Social Work Professional Capabilities Framework (PCF) refreshed with addended 3 “overarching principles” to guide all social workers in their practice. (BASW, 2018)</vt:lpstr>
      <vt:lpstr>PowerPoint Presentation</vt:lpstr>
      <vt:lpstr>  References </vt:lpstr>
      <vt:lpstr>    Additional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Sandra</dc:creator>
  <cp:lastModifiedBy>Dani Collins</cp:lastModifiedBy>
  <cp:revision>167</cp:revision>
  <dcterms:created xsi:type="dcterms:W3CDTF">2013-11-22T09:22:42Z</dcterms:created>
  <dcterms:modified xsi:type="dcterms:W3CDTF">2020-02-20T02:36:07Z</dcterms:modified>
</cp:coreProperties>
</file>