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95" r:id="rId2"/>
    <p:sldId id="466" r:id="rId3"/>
    <p:sldId id="257" r:id="rId4"/>
    <p:sldId id="258" r:id="rId5"/>
    <p:sldId id="259" r:id="rId6"/>
    <p:sldId id="260" r:id="rId7"/>
    <p:sldId id="261" r:id="rId8"/>
    <p:sldId id="262" r:id="rId9"/>
    <p:sldId id="279" r:id="rId10"/>
    <p:sldId id="263" r:id="rId11"/>
    <p:sldId id="264" r:id="rId12"/>
    <p:sldId id="265" r:id="rId13"/>
    <p:sldId id="266" r:id="rId14"/>
    <p:sldId id="267" r:id="rId15"/>
    <p:sldId id="268" r:id="rId16"/>
    <p:sldId id="282" r:id="rId17"/>
    <p:sldId id="283" r:id="rId18"/>
    <p:sldId id="467" r:id="rId19"/>
    <p:sldId id="269" r:id="rId20"/>
    <p:sldId id="270" r:id="rId21"/>
    <p:sldId id="271" r:id="rId22"/>
    <p:sldId id="272" r:id="rId23"/>
    <p:sldId id="273" r:id="rId24"/>
    <p:sldId id="274" r:id="rId25"/>
    <p:sldId id="277" r:id="rId26"/>
    <p:sldId id="278" r:id="rId27"/>
    <p:sldId id="280" r:id="rId28"/>
    <p:sldId id="275" r:id="rId29"/>
    <p:sldId id="276" r:id="rId30"/>
    <p:sldId id="291" r:id="rId31"/>
    <p:sldId id="292" r:id="rId32"/>
    <p:sldId id="286" r:id="rId33"/>
    <p:sldId id="293" r:id="rId34"/>
    <p:sldId id="294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507675-A75E-4DD8-A370-23DD3BA8B1F1}" v="251" dt="2020-05-19T08:06:07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85" autoAdjust="0"/>
    <p:restoredTop sz="74359" autoAdjust="0"/>
  </p:normalViewPr>
  <p:slideViewPr>
    <p:cSldViewPr snapToGrid="0">
      <p:cViewPr varScale="1">
        <p:scale>
          <a:sx n="49" d="100"/>
          <a:sy n="49" d="100"/>
        </p:scale>
        <p:origin x="11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sha Hamid" userId="25714327-7f01-4324-bc54-78218a253584" providerId="ADAL" clId="{EAB5FB05-7DF6-402D-AD90-4916B9A3B321}"/>
    <pc:docChg chg="modSld">
      <pc:chgData name="Rasha Hamid" userId="25714327-7f01-4324-bc54-78218a253584" providerId="ADAL" clId="{EAB5FB05-7DF6-402D-AD90-4916B9A3B321}" dt="2020-05-19T12:11:40.175" v="23" actId="20577"/>
      <pc:docMkLst>
        <pc:docMk/>
      </pc:docMkLst>
      <pc:sldChg chg="modNotesTx">
        <pc:chgData name="Rasha Hamid" userId="25714327-7f01-4324-bc54-78218a253584" providerId="ADAL" clId="{EAB5FB05-7DF6-402D-AD90-4916B9A3B321}" dt="2020-05-19T12:10:21.692" v="1" actId="20577"/>
        <pc:sldMkLst>
          <pc:docMk/>
          <pc:sldMk cId="2460038553" sldId="257"/>
        </pc:sldMkLst>
      </pc:sldChg>
      <pc:sldChg chg="modNotesTx">
        <pc:chgData name="Rasha Hamid" userId="25714327-7f01-4324-bc54-78218a253584" providerId="ADAL" clId="{EAB5FB05-7DF6-402D-AD90-4916B9A3B321}" dt="2020-05-19T12:10:23.883" v="2" actId="20577"/>
        <pc:sldMkLst>
          <pc:docMk/>
          <pc:sldMk cId="715452934" sldId="258"/>
        </pc:sldMkLst>
      </pc:sldChg>
      <pc:sldChg chg="modNotesTx">
        <pc:chgData name="Rasha Hamid" userId="25714327-7f01-4324-bc54-78218a253584" providerId="ADAL" clId="{EAB5FB05-7DF6-402D-AD90-4916B9A3B321}" dt="2020-05-19T12:10:27.693" v="3" actId="20577"/>
        <pc:sldMkLst>
          <pc:docMk/>
          <pc:sldMk cId="2600555686" sldId="259"/>
        </pc:sldMkLst>
      </pc:sldChg>
      <pc:sldChg chg="modNotesTx">
        <pc:chgData name="Rasha Hamid" userId="25714327-7f01-4324-bc54-78218a253584" providerId="ADAL" clId="{EAB5FB05-7DF6-402D-AD90-4916B9A3B321}" dt="2020-05-19T12:10:30.080" v="4" actId="20577"/>
        <pc:sldMkLst>
          <pc:docMk/>
          <pc:sldMk cId="2827426440" sldId="260"/>
        </pc:sldMkLst>
      </pc:sldChg>
      <pc:sldChg chg="modNotesTx">
        <pc:chgData name="Rasha Hamid" userId="25714327-7f01-4324-bc54-78218a253584" providerId="ADAL" clId="{EAB5FB05-7DF6-402D-AD90-4916B9A3B321}" dt="2020-05-19T12:10:32.555" v="5" actId="20577"/>
        <pc:sldMkLst>
          <pc:docMk/>
          <pc:sldMk cId="3606383979" sldId="261"/>
        </pc:sldMkLst>
      </pc:sldChg>
      <pc:sldChg chg="modNotesTx">
        <pc:chgData name="Rasha Hamid" userId="25714327-7f01-4324-bc54-78218a253584" providerId="ADAL" clId="{EAB5FB05-7DF6-402D-AD90-4916B9A3B321}" dt="2020-05-19T12:10:36.006" v="6" actId="20577"/>
        <pc:sldMkLst>
          <pc:docMk/>
          <pc:sldMk cId="526106403" sldId="262"/>
        </pc:sldMkLst>
      </pc:sldChg>
      <pc:sldChg chg="modNotesTx">
        <pc:chgData name="Rasha Hamid" userId="25714327-7f01-4324-bc54-78218a253584" providerId="ADAL" clId="{EAB5FB05-7DF6-402D-AD90-4916B9A3B321}" dt="2020-05-19T12:10:41.060" v="8" actId="20577"/>
        <pc:sldMkLst>
          <pc:docMk/>
          <pc:sldMk cId="3966248017" sldId="263"/>
        </pc:sldMkLst>
      </pc:sldChg>
      <pc:sldChg chg="modNotesTx">
        <pc:chgData name="Rasha Hamid" userId="25714327-7f01-4324-bc54-78218a253584" providerId="ADAL" clId="{EAB5FB05-7DF6-402D-AD90-4916B9A3B321}" dt="2020-05-19T12:10:43.796" v="10" actId="20577"/>
        <pc:sldMkLst>
          <pc:docMk/>
          <pc:sldMk cId="2170390870" sldId="264"/>
        </pc:sldMkLst>
      </pc:sldChg>
      <pc:sldChg chg="modNotesTx">
        <pc:chgData name="Rasha Hamid" userId="25714327-7f01-4324-bc54-78218a253584" providerId="ADAL" clId="{EAB5FB05-7DF6-402D-AD90-4916B9A3B321}" dt="2020-05-19T12:10:47.466" v="11" actId="20577"/>
        <pc:sldMkLst>
          <pc:docMk/>
          <pc:sldMk cId="2230799154" sldId="265"/>
        </pc:sldMkLst>
      </pc:sldChg>
      <pc:sldChg chg="modNotesTx">
        <pc:chgData name="Rasha Hamid" userId="25714327-7f01-4324-bc54-78218a253584" providerId="ADAL" clId="{EAB5FB05-7DF6-402D-AD90-4916B9A3B321}" dt="2020-05-19T12:10:50.893" v="12" actId="20577"/>
        <pc:sldMkLst>
          <pc:docMk/>
          <pc:sldMk cId="2404243672" sldId="266"/>
        </pc:sldMkLst>
      </pc:sldChg>
      <pc:sldChg chg="modNotesTx">
        <pc:chgData name="Rasha Hamid" userId="25714327-7f01-4324-bc54-78218a253584" providerId="ADAL" clId="{EAB5FB05-7DF6-402D-AD90-4916B9A3B321}" dt="2020-05-19T12:10:54.675" v="13" actId="20577"/>
        <pc:sldMkLst>
          <pc:docMk/>
          <pc:sldMk cId="1579386427" sldId="267"/>
        </pc:sldMkLst>
      </pc:sldChg>
      <pc:sldChg chg="modNotesTx">
        <pc:chgData name="Rasha Hamid" userId="25714327-7f01-4324-bc54-78218a253584" providerId="ADAL" clId="{EAB5FB05-7DF6-402D-AD90-4916B9A3B321}" dt="2020-05-19T12:10:58.475" v="14" actId="20577"/>
        <pc:sldMkLst>
          <pc:docMk/>
          <pc:sldMk cId="891588495" sldId="268"/>
        </pc:sldMkLst>
      </pc:sldChg>
      <pc:sldChg chg="modNotesTx">
        <pc:chgData name="Rasha Hamid" userId="25714327-7f01-4324-bc54-78218a253584" providerId="ADAL" clId="{EAB5FB05-7DF6-402D-AD90-4916B9A3B321}" dt="2020-05-19T12:11:08.110" v="16" actId="20577"/>
        <pc:sldMkLst>
          <pc:docMk/>
          <pc:sldMk cId="344132776" sldId="270"/>
        </pc:sldMkLst>
      </pc:sldChg>
      <pc:sldChg chg="modNotesTx">
        <pc:chgData name="Rasha Hamid" userId="25714327-7f01-4324-bc54-78218a253584" providerId="ADAL" clId="{EAB5FB05-7DF6-402D-AD90-4916B9A3B321}" dt="2020-05-19T12:11:10.561" v="17" actId="20577"/>
        <pc:sldMkLst>
          <pc:docMk/>
          <pc:sldMk cId="661344597" sldId="271"/>
        </pc:sldMkLst>
      </pc:sldChg>
      <pc:sldChg chg="modNotesTx">
        <pc:chgData name="Rasha Hamid" userId="25714327-7f01-4324-bc54-78218a253584" providerId="ADAL" clId="{EAB5FB05-7DF6-402D-AD90-4916B9A3B321}" dt="2020-05-19T12:11:13.005" v="18" actId="20577"/>
        <pc:sldMkLst>
          <pc:docMk/>
          <pc:sldMk cId="2356265522" sldId="272"/>
        </pc:sldMkLst>
      </pc:sldChg>
      <pc:sldChg chg="modNotesTx">
        <pc:chgData name="Rasha Hamid" userId="25714327-7f01-4324-bc54-78218a253584" providerId="ADAL" clId="{EAB5FB05-7DF6-402D-AD90-4916B9A3B321}" dt="2020-05-19T12:11:40.175" v="23" actId="20577"/>
        <pc:sldMkLst>
          <pc:docMk/>
          <pc:sldMk cId="3360778705" sldId="273"/>
        </pc:sldMkLst>
      </pc:sldChg>
      <pc:sldChg chg="modNotesTx">
        <pc:chgData name="Rasha Hamid" userId="25714327-7f01-4324-bc54-78218a253584" providerId="ADAL" clId="{EAB5FB05-7DF6-402D-AD90-4916B9A3B321}" dt="2020-05-19T12:11:35.178" v="22" actId="20577"/>
        <pc:sldMkLst>
          <pc:docMk/>
          <pc:sldMk cId="2230324117" sldId="274"/>
        </pc:sldMkLst>
      </pc:sldChg>
      <pc:sldChg chg="modNotesTx">
        <pc:chgData name="Rasha Hamid" userId="25714327-7f01-4324-bc54-78218a253584" providerId="ADAL" clId="{EAB5FB05-7DF6-402D-AD90-4916B9A3B321}" dt="2020-05-19T12:11:23.341" v="19" actId="20577"/>
        <pc:sldMkLst>
          <pc:docMk/>
          <pc:sldMk cId="3467257238" sldId="276"/>
        </pc:sldMkLst>
      </pc:sldChg>
      <pc:sldChg chg="modNotesTx">
        <pc:chgData name="Rasha Hamid" userId="25714327-7f01-4324-bc54-78218a253584" providerId="ADAL" clId="{EAB5FB05-7DF6-402D-AD90-4916B9A3B321}" dt="2020-05-19T12:11:31.883" v="21" actId="20577"/>
        <pc:sldMkLst>
          <pc:docMk/>
          <pc:sldMk cId="2168319431" sldId="278"/>
        </pc:sldMkLst>
      </pc:sldChg>
      <pc:sldChg chg="modNotesTx">
        <pc:chgData name="Rasha Hamid" userId="25714327-7f01-4324-bc54-78218a253584" providerId="ADAL" clId="{EAB5FB05-7DF6-402D-AD90-4916B9A3B321}" dt="2020-05-19T12:10:38.660" v="7" actId="20577"/>
        <pc:sldMkLst>
          <pc:docMk/>
          <pc:sldMk cId="3509407318" sldId="279"/>
        </pc:sldMkLst>
      </pc:sldChg>
      <pc:sldChg chg="modNotesTx">
        <pc:chgData name="Rasha Hamid" userId="25714327-7f01-4324-bc54-78218a253584" providerId="ADAL" clId="{EAB5FB05-7DF6-402D-AD90-4916B9A3B321}" dt="2020-05-19T12:11:28.130" v="20" actId="20577"/>
        <pc:sldMkLst>
          <pc:docMk/>
          <pc:sldMk cId="1150449499" sldId="280"/>
        </pc:sldMkLst>
      </pc:sldChg>
      <pc:sldChg chg="modNotesTx">
        <pc:chgData name="Rasha Hamid" userId="25714327-7f01-4324-bc54-78218a253584" providerId="ADAL" clId="{EAB5FB05-7DF6-402D-AD90-4916B9A3B321}" dt="2020-05-19T12:11:02.047" v="15" actId="20577"/>
        <pc:sldMkLst>
          <pc:docMk/>
          <pc:sldMk cId="3272850858" sldId="283"/>
        </pc:sldMkLst>
      </pc:sldChg>
      <pc:sldChg chg="modNotesTx">
        <pc:chgData name="Rasha Hamid" userId="25714327-7f01-4324-bc54-78218a253584" providerId="ADAL" clId="{EAB5FB05-7DF6-402D-AD90-4916B9A3B321}" dt="2020-05-19T12:10:18.323" v="0" actId="20577"/>
        <pc:sldMkLst>
          <pc:docMk/>
          <pc:sldMk cId="1419834209" sldId="295"/>
        </pc:sldMkLst>
      </pc:sldChg>
    </pc:docChg>
  </pc:docChgLst>
  <pc:docChgLst>
    <pc:chgData name="Rasha Hamid" userId="25714327-7f01-4324-bc54-78218a253584" providerId="ADAL" clId="{97507675-A75E-4DD8-A370-23DD3BA8B1F1}"/>
    <pc:docChg chg="undo redo custSel addSld delSld modSld sldOrd">
      <pc:chgData name="Rasha Hamid" userId="25714327-7f01-4324-bc54-78218a253584" providerId="ADAL" clId="{97507675-A75E-4DD8-A370-23DD3BA8B1F1}" dt="2020-05-19T08:06:11.091" v="2445" actId="27636"/>
      <pc:docMkLst>
        <pc:docMk/>
      </pc:docMkLst>
      <pc:sldChg chg="modSp del mod modNotesTx">
        <pc:chgData name="Rasha Hamid" userId="25714327-7f01-4324-bc54-78218a253584" providerId="ADAL" clId="{97507675-A75E-4DD8-A370-23DD3BA8B1F1}" dt="2020-04-28T10:59:57.329" v="758" actId="47"/>
        <pc:sldMkLst>
          <pc:docMk/>
          <pc:sldMk cId="1085087524" sldId="256"/>
        </pc:sldMkLst>
        <pc:spChg chg="mod">
          <ac:chgData name="Rasha Hamid" userId="25714327-7f01-4324-bc54-78218a253584" providerId="ADAL" clId="{97507675-A75E-4DD8-A370-23DD3BA8B1F1}" dt="2020-04-28T10:58:53.468" v="685" actId="2711"/>
          <ac:spMkLst>
            <pc:docMk/>
            <pc:sldMk cId="1085087524" sldId="256"/>
            <ac:spMk id="2" creationId="{DC486E6D-2908-4B32-A384-3A56D00BEB22}"/>
          </ac:spMkLst>
        </pc:spChg>
        <pc:spChg chg="mod">
          <ac:chgData name="Rasha Hamid" userId="25714327-7f01-4324-bc54-78218a253584" providerId="ADAL" clId="{97507675-A75E-4DD8-A370-23DD3BA8B1F1}" dt="2020-04-28T08:34:02.691" v="19"/>
          <ac:spMkLst>
            <pc:docMk/>
            <pc:sldMk cId="1085087524" sldId="256"/>
            <ac:spMk id="3" creationId="{B28ACD9C-F2B3-4610-BAB9-671C3A760828}"/>
          </ac:spMkLst>
        </pc:spChg>
      </pc:sldChg>
      <pc:sldChg chg="add del">
        <pc:chgData name="Rasha Hamid" userId="25714327-7f01-4324-bc54-78218a253584" providerId="ADAL" clId="{97507675-A75E-4DD8-A370-23DD3BA8B1F1}" dt="2020-04-28T07:58:17.327" v="1"/>
        <pc:sldMkLst>
          <pc:docMk/>
          <pc:sldMk cId="451113880" sldId="257"/>
        </pc:sldMkLst>
      </pc:sldChg>
      <pc:sldChg chg="modSp new mod modNotesTx">
        <pc:chgData name="Rasha Hamid" userId="25714327-7f01-4324-bc54-78218a253584" providerId="ADAL" clId="{97507675-A75E-4DD8-A370-23DD3BA8B1F1}" dt="2020-05-18T08:42:28.794" v="1134" actId="20577"/>
        <pc:sldMkLst>
          <pc:docMk/>
          <pc:sldMk cId="2460038553" sldId="257"/>
        </pc:sldMkLst>
        <pc:spChg chg="mod">
          <ac:chgData name="Rasha Hamid" userId="25714327-7f01-4324-bc54-78218a253584" providerId="ADAL" clId="{97507675-A75E-4DD8-A370-23DD3BA8B1F1}" dt="2020-04-28T08:36:17.401" v="35" actId="1076"/>
          <ac:spMkLst>
            <pc:docMk/>
            <pc:sldMk cId="2460038553" sldId="257"/>
            <ac:spMk id="2" creationId="{C8E90D72-8018-4C8A-96C1-A0F342B781DE}"/>
          </ac:spMkLst>
        </pc:spChg>
        <pc:spChg chg="mod">
          <ac:chgData name="Rasha Hamid" userId="25714327-7f01-4324-bc54-78218a253584" providerId="ADAL" clId="{97507675-A75E-4DD8-A370-23DD3BA8B1F1}" dt="2020-05-18T08:42:18.098" v="1111" actId="13926"/>
          <ac:spMkLst>
            <pc:docMk/>
            <pc:sldMk cId="2460038553" sldId="257"/>
            <ac:spMk id="3" creationId="{5D5CF35F-5CE2-4F43-94B3-899B93AD3089}"/>
          </ac:spMkLst>
        </pc:spChg>
      </pc:sldChg>
      <pc:sldChg chg="modSp new mod modNotesTx">
        <pc:chgData name="Rasha Hamid" userId="25714327-7f01-4324-bc54-78218a253584" providerId="ADAL" clId="{97507675-A75E-4DD8-A370-23DD3BA8B1F1}" dt="2020-05-18T09:20:37.740" v="1293" actId="27636"/>
        <pc:sldMkLst>
          <pc:docMk/>
          <pc:sldMk cId="715452934" sldId="258"/>
        </pc:sldMkLst>
        <pc:spChg chg="mod">
          <ac:chgData name="Rasha Hamid" userId="25714327-7f01-4324-bc54-78218a253584" providerId="ADAL" clId="{97507675-A75E-4DD8-A370-23DD3BA8B1F1}" dt="2020-04-28T08:37:18.801" v="49" actId="1076"/>
          <ac:spMkLst>
            <pc:docMk/>
            <pc:sldMk cId="715452934" sldId="258"/>
            <ac:spMk id="2" creationId="{4235BECF-8A1C-4A47-A1D5-90E30E9C1027}"/>
          </ac:spMkLst>
        </pc:spChg>
        <pc:spChg chg="mod">
          <ac:chgData name="Rasha Hamid" userId="25714327-7f01-4324-bc54-78218a253584" providerId="ADAL" clId="{97507675-A75E-4DD8-A370-23DD3BA8B1F1}" dt="2020-05-18T09:20:37.740" v="1293" actId="27636"/>
          <ac:spMkLst>
            <pc:docMk/>
            <pc:sldMk cId="715452934" sldId="258"/>
            <ac:spMk id="3" creationId="{C7A1E081-57C8-4BCF-9EA8-5DF54CD7031D}"/>
          </ac:spMkLst>
        </pc:spChg>
      </pc:sldChg>
      <pc:sldChg chg="modSp add mod">
        <pc:chgData name="Rasha Hamid" userId="25714327-7f01-4324-bc54-78218a253584" providerId="ADAL" clId="{97507675-A75E-4DD8-A370-23DD3BA8B1F1}" dt="2020-05-19T08:06:11.091" v="2445" actId="27636"/>
        <pc:sldMkLst>
          <pc:docMk/>
          <pc:sldMk cId="2600555686" sldId="259"/>
        </pc:sldMkLst>
        <pc:spChg chg="mod">
          <ac:chgData name="Rasha Hamid" userId="25714327-7f01-4324-bc54-78218a253584" providerId="ADAL" clId="{97507675-A75E-4DD8-A370-23DD3BA8B1F1}" dt="2020-04-28T08:39:09.791" v="82" actId="1076"/>
          <ac:spMkLst>
            <pc:docMk/>
            <pc:sldMk cId="2600555686" sldId="259"/>
            <ac:spMk id="2" creationId="{C8E90D72-8018-4C8A-96C1-A0F342B781DE}"/>
          </ac:spMkLst>
        </pc:spChg>
        <pc:spChg chg="mod">
          <ac:chgData name="Rasha Hamid" userId="25714327-7f01-4324-bc54-78218a253584" providerId="ADAL" clId="{97507675-A75E-4DD8-A370-23DD3BA8B1F1}" dt="2020-05-19T08:06:11.091" v="2445" actId="27636"/>
          <ac:spMkLst>
            <pc:docMk/>
            <pc:sldMk cId="2600555686" sldId="259"/>
            <ac:spMk id="3" creationId="{5D5CF35F-5CE2-4F43-94B3-899B93AD3089}"/>
          </ac:spMkLst>
        </pc:spChg>
      </pc:sldChg>
      <pc:sldChg chg="modSp add mod modNotesTx">
        <pc:chgData name="Rasha Hamid" userId="25714327-7f01-4324-bc54-78218a253584" providerId="ADAL" clId="{97507675-A75E-4DD8-A370-23DD3BA8B1F1}" dt="2020-05-18T09:37:39.323" v="1330" actId="20577"/>
        <pc:sldMkLst>
          <pc:docMk/>
          <pc:sldMk cId="2827426440" sldId="260"/>
        </pc:sldMkLst>
        <pc:spChg chg="mod">
          <ac:chgData name="Rasha Hamid" userId="25714327-7f01-4324-bc54-78218a253584" providerId="ADAL" clId="{97507675-A75E-4DD8-A370-23DD3BA8B1F1}" dt="2020-04-28T12:01:00.754" v="765" actId="1076"/>
          <ac:spMkLst>
            <pc:docMk/>
            <pc:sldMk cId="2827426440" sldId="260"/>
            <ac:spMk id="2" creationId="{4235BECF-8A1C-4A47-A1D5-90E30E9C1027}"/>
          </ac:spMkLst>
        </pc:spChg>
        <pc:spChg chg="mod">
          <ac:chgData name="Rasha Hamid" userId="25714327-7f01-4324-bc54-78218a253584" providerId="ADAL" clId="{97507675-A75E-4DD8-A370-23DD3BA8B1F1}" dt="2020-05-18T08:48:09.184" v="1136" actId="113"/>
          <ac:spMkLst>
            <pc:docMk/>
            <pc:sldMk cId="2827426440" sldId="260"/>
            <ac:spMk id="3" creationId="{C7A1E081-57C8-4BCF-9EA8-5DF54CD7031D}"/>
          </ac:spMkLst>
        </pc:spChg>
      </pc:sldChg>
      <pc:sldChg chg="modSp add mod">
        <pc:chgData name="Rasha Hamid" userId="25714327-7f01-4324-bc54-78218a253584" providerId="ADAL" clId="{97507675-A75E-4DD8-A370-23DD3BA8B1F1}" dt="2020-05-18T09:20:53.715" v="1295" actId="27636"/>
        <pc:sldMkLst>
          <pc:docMk/>
          <pc:sldMk cId="3606383979" sldId="261"/>
        </pc:sldMkLst>
        <pc:spChg chg="mod">
          <ac:chgData name="Rasha Hamid" userId="25714327-7f01-4324-bc54-78218a253584" providerId="ADAL" clId="{97507675-A75E-4DD8-A370-23DD3BA8B1F1}" dt="2020-04-28T12:01:10.940" v="767" actId="1076"/>
          <ac:spMkLst>
            <pc:docMk/>
            <pc:sldMk cId="3606383979" sldId="261"/>
            <ac:spMk id="2" creationId="{C8E90D72-8018-4C8A-96C1-A0F342B781DE}"/>
          </ac:spMkLst>
        </pc:spChg>
        <pc:spChg chg="mod">
          <ac:chgData name="Rasha Hamid" userId="25714327-7f01-4324-bc54-78218a253584" providerId="ADAL" clId="{97507675-A75E-4DD8-A370-23DD3BA8B1F1}" dt="2020-05-18T09:20:53.715" v="1295" actId="27636"/>
          <ac:spMkLst>
            <pc:docMk/>
            <pc:sldMk cId="3606383979" sldId="261"/>
            <ac:spMk id="3" creationId="{5D5CF35F-5CE2-4F43-94B3-899B93AD3089}"/>
          </ac:spMkLst>
        </pc:spChg>
      </pc:sldChg>
      <pc:sldChg chg="modSp add mod modNotesTx">
        <pc:chgData name="Rasha Hamid" userId="25714327-7f01-4324-bc54-78218a253584" providerId="ADAL" clId="{97507675-A75E-4DD8-A370-23DD3BA8B1F1}" dt="2020-05-18T09:20:58.898" v="1296" actId="403"/>
        <pc:sldMkLst>
          <pc:docMk/>
          <pc:sldMk cId="526106403" sldId="262"/>
        </pc:sldMkLst>
        <pc:spChg chg="mod">
          <ac:chgData name="Rasha Hamid" userId="25714327-7f01-4324-bc54-78218a253584" providerId="ADAL" clId="{97507675-A75E-4DD8-A370-23DD3BA8B1F1}" dt="2020-04-28T12:01:25.924" v="770" actId="1076"/>
          <ac:spMkLst>
            <pc:docMk/>
            <pc:sldMk cId="526106403" sldId="262"/>
            <ac:spMk id="2" creationId="{4235BECF-8A1C-4A47-A1D5-90E30E9C1027}"/>
          </ac:spMkLst>
        </pc:spChg>
        <pc:spChg chg="mod">
          <ac:chgData name="Rasha Hamid" userId="25714327-7f01-4324-bc54-78218a253584" providerId="ADAL" clId="{97507675-A75E-4DD8-A370-23DD3BA8B1F1}" dt="2020-05-18T09:20:58.898" v="1296" actId="403"/>
          <ac:spMkLst>
            <pc:docMk/>
            <pc:sldMk cId="526106403" sldId="262"/>
            <ac:spMk id="3" creationId="{C7A1E081-57C8-4BCF-9EA8-5DF54CD7031D}"/>
          </ac:spMkLst>
        </pc:spChg>
      </pc:sldChg>
      <pc:sldChg chg="modSp add mod modNotesTx">
        <pc:chgData name="Rasha Hamid" userId="25714327-7f01-4324-bc54-78218a253584" providerId="ADAL" clId="{97507675-A75E-4DD8-A370-23DD3BA8B1F1}" dt="2020-05-18T09:21:04.660" v="1298" actId="27636"/>
        <pc:sldMkLst>
          <pc:docMk/>
          <pc:sldMk cId="3966248017" sldId="263"/>
        </pc:sldMkLst>
        <pc:spChg chg="mod">
          <ac:chgData name="Rasha Hamid" userId="25714327-7f01-4324-bc54-78218a253584" providerId="ADAL" clId="{97507675-A75E-4DD8-A370-23DD3BA8B1F1}" dt="2020-04-28T12:01:37.405" v="772" actId="1076"/>
          <ac:spMkLst>
            <pc:docMk/>
            <pc:sldMk cId="3966248017" sldId="263"/>
            <ac:spMk id="2" creationId="{C8E90D72-8018-4C8A-96C1-A0F342B781DE}"/>
          </ac:spMkLst>
        </pc:spChg>
        <pc:spChg chg="mod">
          <ac:chgData name="Rasha Hamid" userId="25714327-7f01-4324-bc54-78218a253584" providerId="ADAL" clId="{97507675-A75E-4DD8-A370-23DD3BA8B1F1}" dt="2020-05-18T09:21:04.660" v="1298" actId="27636"/>
          <ac:spMkLst>
            <pc:docMk/>
            <pc:sldMk cId="3966248017" sldId="263"/>
            <ac:spMk id="3" creationId="{5D5CF35F-5CE2-4F43-94B3-899B93AD3089}"/>
          </ac:spMkLst>
        </pc:spChg>
      </pc:sldChg>
      <pc:sldChg chg="modSp add mod modNotesTx">
        <pc:chgData name="Rasha Hamid" userId="25714327-7f01-4324-bc54-78218a253584" providerId="ADAL" clId="{97507675-A75E-4DD8-A370-23DD3BA8B1F1}" dt="2020-05-18T09:21:08.787" v="1300" actId="27636"/>
        <pc:sldMkLst>
          <pc:docMk/>
          <pc:sldMk cId="2170390870" sldId="264"/>
        </pc:sldMkLst>
        <pc:spChg chg="mod">
          <ac:chgData name="Rasha Hamid" userId="25714327-7f01-4324-bc54-78218a253584" providerId="ADAL" clId="{97507675-A75E-4DD8-A370-23DD3BA8B1F1}" dt="2020-04-28T12:01:45.720" v="774" actId="1076"/>
          <ac:spMkLst>
            <pc:docMk/>
            <pc:sldMk cId="2170390870" sldId="264"/>
            <ac:spMk id="2" creationId="{4235BECF-8A1C-4A47-A1D5-90E30E9C1027}"/>
          </ac:spMkLst>
        </pc:spChg>
        <pc:spChg chg="mod">
          <ac:chgData name="Rasha Hamid" userId="25714327-7f01-4324-bc54-78218a253584" providerId="ADAL" clId="{97507675-A75E-4DD8-A370-23DD3BA8B1F1}" dt="2020-05-18T09:21:08.787" v="1300" actId="27636"/>
          <ac:spMkLst>
            <pc:docMk/>
            <pc:sldMk cId="2170390870" sldId="264"/>
            <ac:spMk id="3" creationId="{C7A1E081-57C8-4BCF-9EA8-5DF54CD7031D}"/>
          </ac:spMkLst>
        </pc:spChg>
      </pc:sldChg>
      <pc:sldChg chg="addSp delSp modSp add mod">
        <pc:chgData name="Rasha Hamid" userId="25714327-7f01-4324-bc54-78218a253584" providerId="ADAL" clId="{97507675-A75E-4DD8-A370-23DD3BA8B1F1}" dt="2020-05-18T09:21:18.299" v="1304" actId="20577"/>
        <pc:sldMkLst>
          <pc:docMk/>
          <pc:sldMk cId="2230799154" sldId="265"/>
        </pc:sldMkLst>
        <pc:spChg chg="mod">
          <ac:chgData name="Rasha Hamid" userId="25714327-7f01-4324-bc54-78218a253584" providerId="ADAL" clId="{97507675-A75E-4DD8-A370-23DD3BA8B1F1}" dt="2020-04-28T12:02:01.991" v="779" actId="1076"/>
          <ac:spMkLst>
            <pc:docMk/>
            <pc:sldMk cId="2230799154" sldId="265"/>
            <ac:spMk id="2" creationId="{C8E90D72-8018-4C8A-96C1-A0F342B781DE}"/>
          </ac:spMkLst>
        </pc:spChg>
        <pc:spChg chg="mod">
          <ac:chgData name="Rasha Hamid" userId="25714327-7f01-4324-bc54-78218a253584" providerId="ADAL" clId="{97507675-A75E-4DD8-A370-23DD3BA8B1F1}" dt="2020-05-18T09:21:18.299" v="1304" actId="20577"/>
          <ac:spMkLst>
            <pc:docMk/>
            <pc:sldMk cId="2230799154" sldId="265"/>
            <ac:spMk id="3" creationId="{5D5CF35F-5CE2-4F43-94B3-899B93AD3089}"/>
          </ac:spMkLst>
        </pc:spChg>
        <pc:picChg chg="add del">
          <ac:chgData name="Rasha Hamid" userId="25714327-7f01-4324-bc54-78218a253584" providerId="ADAL" clId="{97507675-A75E-4DD8-A370-23DD3BA8B1F1}" dt="2020-04-28T08:43:34.411" v="210"/>
          <ac:picMkLst>
            <pc:docMk/>
            <pc:sldMk cId="2230799154" sldId="265"/>
            <ac:picMk id="4" creationId="{240A14CB-C0B2-472E-8D51-A1CC454D2F40}"/>
          </ac:picMkLst>
        </pc:picChg>
      </pc:sldChg>
      <pc:sldChg chg="modSp add mod modNotesTx">
        <pc:chgData name="Rasha Hamid" userId="25714327-7f01-4324-bc54-78218a253584" providerId="ADAL" clId="{97507675-A75E-4DD8-A370-23DD3BA8B1F1}" dt="2020-05-18T09:21:23.772" v="1305" actId="403"/>
        <pc:sldMkLst>
          <pc:docMk/>
          <pc:sldMk cId="2404243672" sldId="266"/>
        </pc:sldMkLst>
        <pc:spChg chg="mod">
          <ac:chgData name="Rasha Hamid" userId="25714327-7f01-4324-bc54-78218a253584" providerId="ADAL" clId="{97507675-A75E-4DD8-A370-23DD3BA8B1F1}" dt="2020-04-28T12:02:10.997" v="780" actId="1076"/>
          <ac:spMkLst>
            <pc:docMk/>
            <pc:sldMk cId="2404243672" sldId="266"/>
            <ac:spMk id="2" creationId="{4235BECF-8A1C-4A47-A1D5-90E30E9C1027}"/>
          </ac:spMkLst>
        </pc:spChg>
        <pc:spChg chg="mod">
          <ac:chgData name="Rasha Hamid" userId="25714327-7f01-4324-bc54-78218a253584" providerId="ADAL" clId="{97507675-A75E-4DD8-A370-23DD3BA8B1F1}" dt="2020-05-18T09:21:23.772" v="1305" actId="403"/>
          <ac:spMkLst>
            <pc:docMk/>
            <pc:sldMk cId="2404243672" sldId="266"/>
            <ac:spMk id="3" creationId="{C7A1E081-57C8-4BCF-9EA8-5DF54CD7031D}"/>
          </ac:spMkLst>
        </pc:spChg>
      </pc:sldChg>
      <pc:sldChg chg="modSp add mod modNotesTx">
        <pc:chgData name="Rasha Hamid" userId="25714327-7f01-4324-bc54-78218a253584" providerId="ADAL" clId="{97507675-A75E-4DD8-A370-23DD3BA8B1F1}" dt="2020-05-18T09:21:38.694" v="1310" actId="1076"/>
        <pc:sldMkLst>
          <pc:docMk/>
          <pc:sldMk cId="1579386427" sldId="267"/>
        </pc:sldMkLst>
        <pc:spChg chg="mod">
          <ac:chgData name="Rasha Hamid" userId="25714327-7f01-4324-bc54-78218a253584" providerId="ADAL" clId="{97507675-A75E-4DD8-A370-23DD3BA8B1F1}" dt="2020-05-18T09:21:38.694" v="1310" actId="1076"/>
          <ac:spMkLst>
            <pc:docMk/>
            <pc:sldMk cId="1579386427" sldId="267"/>
            <ac:spMk id="2" creationId="{C8E90D72-8018-4C8A-96C1-A0F342B781DE}"/>
          </ac:spMkLst>
        </pc:spChg>
        <pc:spChg chg="mod">
          <ac:chgData name="Rasha Hamid" userId="25714327-7f01-4324-bc54-78218a253584" providerId="ADAL" clId="{97507675-A75E-4DD8-A370-23DD3BA8B1F1}" dt="2020-05-18T09:21:36.387" v="1309" actId="14100"/>
          <ac:spMkLst>
            <pc:docMk/>
            <pc:sldMk cId="1579386427" sldId="267"/>
            <ac:spMk id="3" creationId="{5D5CF35F-5CE2-4F43-94B3-899B93AD3089}"/>
          </ac:spMkLst>
        </pc:spChg>
      </pc:sldChg>
      <pc:sldChg chg="modSp add mod modNotesTx">
        <pc:chgData name="Rasha Hamid" userId="25714327-7f01-4324-bc54-78218a253584" providerId="ADAL" clId="{97507675-A75E-4DD8-A370-23DD3BA8B1F1}" dt="2020-04-28T12:02:40.528" v="813" actId="5793"/>
        <pc:sldMkLst>
          <pc:docMk/>
          <pc:sldMk cId="891588495" sldId="268"/>
        </pc:sldMkLst>
        <pc:spChg chg="mod">
          <ac:chgData name="Rasha Hamid" userId="25714327-7f01-4324-bc54-78218a253584" providerId="ADAL" clId="{97507675-A75E-4DD8-A370-23DD3BA8B1F1}" dt="2020-04-28T08:47:03.632" v="247" actId="1076"/>
          <ac:spMkLst>
            <pc:docMk/>
            <pc:sldMk cId="891588495" sldId="268"/>
            <ac:spMk id="2" creationId="{4235BECF-8A1C-4A47-A1D5-90E30E9C1027}"/>
          </ac:spMkLst>
        </pc:spChg>
        <pc:spChg chg="mod">
          <ac:chgData name="Rasha Hamid" userId="25714327-7f01-4324-bc54-78218a253584" providerId="ADAL" clId="{97507675-A75E-4DD8-A370-23DD3BA8B1F1}" dt="2020-04-28T12:02:40.528" v="813" actId="5793"/>
          <ac:spMkLst>
            <pc:docMk/>
            <pc:sldMk cId="891588495" sldId="268"/>
            <ac:spMk id="3" creationId="{C7A1E081-57C8-4BCF-9EA8-5DF54CD7031D}"/>
          </ac:spMkLst>
        </pc:spChg>
      </pc:sldChg>
      <pc:sldChg chg="addSp delSp modSp add mod">
        <pc:chgData name="Rasha Hamid" userId="25714327-7f01-4324-bc54-78218a253584" providerId="ADAL" clId="{97507675-A75E-4DD8-A370-23DD3BA8B1F1}" dt="2020-04-28T08:51:43.658" v="277" actId="122"/>
        <pc:sldMkLst>
          <pc:docMk/>
          <pc:sldMk cId="595458360" sldId="269"/>
        </pc:sldMkLst>
        <pc:spChg chg="del">
          <ac:chgData name="Rasha Hamid" userId="25714327-7f01-4324-bc54-78218a253584" providerId="ADAL" clId="{97507675-A75E-4DD8-A370-23DD3BA8B1F1}" dt="2020-04-28T08:51:34.169" v="252"/>
          <ac:spMkLst>
            <pc:docMk/>
            <pc:sldMk cId="595458360" sldId="269"/>
            <ac:spMk id="2" creationId="{C8E90D72-8018-4C8A-96C1-A0F342B781DE}"/>
          </ac:spMkLst>
        </pc:spChg>
        <pc:spChg chg="del">
          <ac:chgData name="Rasha Hamid" userId="25714327-7f01-4324-bc54-78218a253584" providerId="ADAL" clId="{97507675-A75E-4DD8-A370-23DD3BA8B1F1}" dt="2020-04-28T08:51:34.169" v="252"/>
          <ac:spMkLst>
            <pc:docMk/>
            <pc:sldMk cId="595458360" sldId="269"/>
            <ac:spMk id="3" creationId="{5D5CF35F-5CE2-4F43-94B3-899B93AD3089}"/>
          </ac:spMkLst>
        </pc:spChg>
        <pc:spChg chg="add mod">
          <ac:chgData name="Rasha Hamid" userId="25714327-7f01-4324-bc54-78218a253584" providerId="ADAL" clId="{97507675-A75E-4DD8-A370-23DD3BA8B1F1}" dt="2020-04-28T08:51:43.658" v="277" actId="122"/>
          <ac:spMkLst>
            <pc:docMk/>
            <pc:sldMk cId="595458360" sldId="269"/>
            <ac:spMk id="4" creationId="{50708F44-5FEC-4FA4-8713-5386C278830C}"/>
          </ac:spMkLst>
        </pc:spChg>
      </pc:sldChg>
      <pc:sldChg chg="modSp add mod modNotesTx">
        <pc:chgData name="Rasha Hamid" userId="25714327-7f01-4324-bc54-78218a253584" providerId="ADAL" clId="{97507675-A75E-4DD8-A370-23DD3BA8B1F1}" dt="2020-05-18T09:22:08.981" v="1316" actId="1076"/>
        <pc:sldMkLst>
          <pc:docMk/>
          <pc:sldMk cId="344132776" sldId="270"/>
        </pc:sldMkLst>
        <pc:spChg chg="mod">
          <ac:chgData name="Rasha Hamid" userId="25714327-7f01-4324-bc54-78218a253584" providerId="ADAL" clId="{97507675-A75E-4DD8-A370-23DD3BA8B1F1}" dt="2020-05-18T09:22:08.981" v="1316" actId="1076"/>
          <ac:spMkLst>
            <pc:docMk/>
            <pc:sldMk cId="344132776" sldId="270"/>
            <ac:spMk id="2" creationId="{4235BECF-8A1C-4A47-A1D5-90E30E9C1027}"/>
          </ac:spMkLst>
        </pc:spChg>
        <pc:spChg chg="mod">
          <ac:chgData name="Rasha Hamid" userId="25714327-7f01-4324-bc54-78218a253584" providerId="ADAL" clId="{97507675-A75E-4DD8-A370-23DD3BA8B1F1}" dt="2020-05-18T09:22:05.793" v="1315" actId="14100"/>
          <ac:spMkLst>
            <pc:docMk/>
            <pc:sldMk cId="344132776" sldId="270"/>
            <ac:spMk id="3" creationId="{C7A1E081-57C8-4BCF-9EA8-5DF54CD7031D}"/>
          </ac:spMkLst>
        </pc:spChg>
      </pc:sldChg>
      <pc:sldChg chg="modSp add mod modNotesTx">
        <pc:chgData name="Rasha Hamid" userId="25714327-7f01-4324-bc54-78218a253584" providerId="ADAL" clId="{97507675-A75E-4DD8-A370-23DD3BA8B1F1}" dt="2020-05-18T09:22:13.359" v="1317" actId="403"/>
        <pc:sldMkLst>
          <pc:docMk/>
          <pc:sldMk cId="661344597" sldId="271"/>
        </pc:sldMkLst>
        <pc:spChg chg="mod">
          <ac:chgData name="Rasha Hamid" userId="25714327-7f01-4324-bc54-78218a253584" providerId="ADAL" clId="{97507675-A75E-4DD8-A370-23DD3BA8B1F1}" dt="2020-04-28T12:03:21.402" v="818" actId="1076"/>
          <ac:spMkLst>
            <pc:docMk/>
            <pc:sldMk cId="661344597" sldId="271"/>
            <ac:spMk id="2" creationId="{C8E90D72-8018-4C8A-96C1-A0F342B781DE}"/>
          </ac:spMkLst>
        </pc:spChg>
        <pc:spChg chg="mod">
          <ac:chgData name="Rasha Hamid" userId="25714327-7f01-4324-bc54-78218a253584" providerId="ADAL" clId="{97507675-A75E-4DD8-A370-23DD3BA8B1F1}" dt="2020-05-18T09:22:13.359" v="1317" actId="403"/>
          <ac:spMkLst>
            <pc:docMk/>
            <pc:sldMk cId="661344597" sldId="271"/>
            <ac:spMk id="3" creationId="{5D5CF35F-5CE2-4F43-94B3-899B93AD3089}"/>
          </ac:spMkLst>
        </pc:spChg>
      </pc:sldChg>
      <pc:sldChg chg="modSp add mod modNotesTx">
        <pc:chgData name="Rasha Hamid" userId="25714327-7f01-4324-bc54-78218a253584" providerId="ADAL" clId="{97507675-A75E-4DD8-A370-23DD3BA8B1F1}" dt="2020-05-19T07:56:39.674" v="1410" actId="20577"/>
        <pc:sldMkLst>
          <pc:docMk/>
          <pc:sldMk cId="2356265522" sldId="272"/>
        </pc:sldMkLst>
        <pc:spChg chg="mod">
          <ac:chgData name="Rasha Hamid" userId="25714327-7f01-4324-bc54-78218a253584" providerId="ADAL" clId="{97507675-A75E-4DD8-A370-23DD3BA8B1F1}" dt="2020-04-28T12:03:25.132" v="819" actId="1076"/>
          <ac:spMkLst>
            <pc:docMk/>
            <pc:sldMk cId="2356265522" sldId="272"/>
            <ac:spMk id="2" creationId="{4235BECF-8A1C-4A47-A1D5-90E30E9C1027}"/>
          </ac:spMkLst>
        </pc:spChg>
        <pc:spChg chg="mod">
          <ac:chgData name="Rasha Hamid" userId="25714327-7f01-4324-bc54-78218a253584" providerId="ADAL" clId="{97507675-A75E-4DD8-A370-23DD3BA8B1F1}" dt="2020-04-28T12:03:29.423" v="820" actId="14100"/>
          <ac:spMkLst>
            <pc:docMk/>
            <pc:sldMk cId="2356265522" sldId="272"/>
            <ac:spMk id="3" creationId="{C7A1E081-57C8-4BCF-9EA8-5DF54CD7031D}"/>
          </ac:spMkLst>
        </pc:spChg>
      </pc:sldChg>
      <pc:sldChg chg="modSp add mod modNotesTx">
        <pc:chgData name="Rasha Hamid" userId="25714327-7f01-4324-bc54-78218a253584" providerId="ADAL" clId="{97507675-A75E-4DD8-A370-23DD3BA8B1F1}" dt="2020-05-18T09:34:12.408" v="1328" actId="20577"/>
        <pc:sldMkLst>
          <pc:docMk/>
          <pc:sldMk cId="3360778705" sldId="273"/>
        </pc:sldMkLst>
        <pc:spChg chg="mod">
          <ac:chgData name="Rasha Hamid" userId="25714327-7f01-4324-bc54-78218a253584" providerId="ADAL" clId="{97507675-A75E-4DD8-A370-23DD3BA8B1F1}" dt="2020-04-28T12:03:37.480" v="821" actId="1076"/>
          <ac:spMkLst>
            <pc:docMk/>
            <pc:sldMk cId="3360778705" sldId="273"/>
            <ac:spMk id="2" creationId="{C8E90D72-8018-4C8A-96C1-A0F342B781DE}"/>
          </ac:spMkLst>
        </pc:spChg>
        <pc:spChg chg="mod">
          <ac:chgData name="Rasha Hamid" userId="25714327-7f01-4324-bc54-78218a253584" providerId="ADAL" clId="{97507675-A75E-4DD8-A370-23DD3BA8B1F1}" dt="2020-05-18T09:34:12.408" v="1328" actId="20577"/>
          <ac:spMkLst>
            <pc:docMk/>
            <pc:sldMk cId="3360778705" sldId="273"/>
            <ac:spMk id="3" creationId="{5D5CF35F-5CE2-4F43-94B3-899B93AD3089}"/>
          </ac:spMkLst>
        </pc:spChg>
      </pc:sldChg>
      <pc:sldChg chg="modSp add mod modNotesTx">
        <pc:chgData name="Rasha Hamid" userId="25714327-7f01-4324-bc54-78218a253584" providerId="ADAL" clId="{97507675-A75E-4DD8-A370-23DD3BA8B1F1}" dt="2020-05-18T08:53:32.631" v="1205" actId="5793"/>
        <pc:sldMkLst>
          <pc:docMk/>
          <pc:sldMk cId="2230324117" sldId="274"/>
        </pc:sldMkLst>
        <pc:spChg chg="mod">
          <ac:chgData name="Rasha Hamid" userId="25714327-7f01-4324-bc54-78218a253584" providerId="ADAL" clId="{97507675-A75E-4DD8-A370-23DD3BA8B1F1}" dt="2020-04-28T12:04:04.856" v="823" actId="1076"/>
          <ac:spMkLst>
            <pc:docMk/>
            <pc:sldMk cId="2230324117" sldId="274"/>
            <ac:spMk id="2" creationId="{4235BECF-8A1C-4A47-A1D5-90E30E9C1027}"/>
          </ac:spMkLst>
        </pc:spChg>
        <pc:spChg chg="mod">
          <ac:chgData name="Rasha Hamid" userId="25714327-7f01-4324-bc54-78218a253584" providerId="ADAL" clId="{97507675-A75E-4DD8-A370-23DD3BA8B1F1}" dt="2020-05-18T08:53:32.631" v="1205" actId="5793"/>
          <ac:spMkLst>
            <pc:docMk/>
            <pc:sldMk cId="2230324117" sldId="274"/>
            <ac:spMk id="3" creationId="{C7A1E081-57C8-4BCF-9EA8-5DF54CD7031D}"/>
          </ac:spMkLst>
        </pc:spChg>
      </pc:sldChg>
      <pc:sldChg chg="add">
        <pc:chgData name="Rasha Hamid" userId="25714327-7f01-4324-bc54-78218a253584" providerId="ADAL" clId="{97507675-A75E-4DD8-A370-23DD3BA8B1F1}" dt="2020-05-18T08:56:38.743" v="1258"/>
        <pc:sldMkLst>
          <pc:docMk/>
          <pc:sldMk cId="3329246702" sldId="275"/>
        </pc:sldMkLst>
      </pc:sldChg>
      <pc:sldChg chg="addSp delSp modSp add del mod">
        <pc:chgData name="Rasha Hamid" userId="25714327-7f01-4324-bc54-78218a253584" providerId="ADAL" clId="{97507675-A75E-4DD8-A370-23DD3BA8B1F1}" dt="2020-05-18T08:56:36.124" v="1257" actId="2696"/>
        <pc:sldMkLst>
          <pc:docMk/>
          <pc:sldMk cId="3991644619" sldId="275"/>
        </pc:sldMkLst>
        <pc:spChg chg="del">
          <ac:chgData name="Rasha Hamid" userId="25714327-7f01-4324-bc54-78218a253584" providerId="ADAL" clId="{97507675-A75E-4DD8-A370-23DD3BA8B1F1}" dt="2020-04-28T10:48:28.592" v="328"/>
          <ac:spMkLst>
            <pc:docMk/>
            <pc:sldMk cId="3991644619" sldId="275"/>
            <ac:spMk id="2" creationId="{C8E90D72-8018-4C8A-96C1-A0F342B781DE}"/>
          </ac:spMkLst>
        </pc:spChg>
        <pc:spChg chg="del">
          <ac:chgData name="Rasha Hamid" userId="25714327-7f01-4324-bc54-78218a253584" providerId="ADAL" clId="{97507675-A75E-4DD8-A370-23DD3BA8B1F1}" dt="2020-04-28T10:48:28.592" v="328"/>
          <ac:spMkLst>
            <pc:docMk/>
            <pc:sldMk cId="3991644619" sldId="275"/>
            <ac:spMk id="3" creationId="{5D5CF35F-5CE2-4F43-94B3-899B93AD3089}"/>
          </ac:spMkLst>
        </pc:spChg>
        <pc:spChg chg="add mod">
          <ac:chgData name="Rasha Hamid" userId="25714327-7f01-4324-bc54-78218a253584" providerId="ADAL" clId="{97507675-A75E-4DD8-A370-23DD3BA8B1F1}" dt="2020-04-28T10:48:37.409" v="335" actId="122"/>
          <ac:spMkLst>
            <pc:docMk/>
            <pc:sldMk cId="3991644619" sldId="275"/>
            <ac:spMk id="4" creationId="{45A40669-492C-415C-8402-35BABA6E2D53}"/>
          </ac:spMkLst>
        </pc:spChg>
      </pc:sldChg>
      <pc:sldChg chg="add modNotesTx">
        <pc:chgData name="Rasha Hamid" userId="25714327-7f01-4324-bc54-78218a253584" providerId="ADAL" clId="{97507675-A75E-4DD8-A370-23DD3BA8B1F1}" dt="2020-05-19T08:02:25.660" v="2434" actId="113"/>
        <pc:sldMkLst>
          <pc:docMk/>
          <pc:sldMk cId="3467257238" sldId="276"/>
        </pc:sldMkLst>
      </pc:sldChg>
      <pc:sldChg chg="modSp add del mod modNotesTx">
        <pc:chgData name="Rasha Hamid" userId="25714327-7f01-4324-bc54-78218a253584" providerId="ADAL" clId="{97507675-A75E-4DD8-A370-23DD3BA8B1F1}" dt="2020-05-18T08:56:36.124" v="1257" actId="2696"/>
        <pc:sldMkLst>
          <pc:docMk/>
          <pc:sldMk cId="3666988284" sldId="276"/>
        </pc:sldMkLst>
        <pc:spChg chg="mod">
          <ac:chgData name="Rasha Hamid" userId="25714327-7f01-4324-bc54-78218a253584" providerId="ADAL" clId="{97507675-A75E-4DD8-A370-23DD3BA8B1F1}" dt="2020-04-28T12:04:23.103" v="827" actId="1076"/>
          <ac:spMkLst>
            <pc:docMk/>
            <pc:sldMk cId="3666988284" sldId="276"/>
            <ac:spMk id="2" creationId="{4235BECF-8A1C-4A47-A1D5-90E30E9C1027}"/>
          </ac:spMkLst>
        </pc:spChg>
        <pc:spChg chg="mod">
          <ac:chgData name="Rasha Hamid" userId="25714327-7f01-4324-bc54-78218a253584" providerId="ADAL" clId="{97507675-A75E-4DD8-A370-23DD3BA8B1F1}" dt="2020-05-13T11:36:57.463" v="913" actId="20577"/>
          <ac:spMkLst>
            <pc:docMk/>
            <pc:sldMk cId="3666988284" sldId="276"/>
            <ac:spMk id="3" creationId="{C7A1E081-57C8-4BCF-9EA8-5DF54CD7031D}"/>
          </ac:spMkLst>
        </pc:spChg>
      </pc:sldChg>
      <pc:sldChg chg="addSp delSp modSp add mod">
        <pc:chgData name="Rasha Hamid" userId="25714327-7f01-4324-bc54-78218a253584" providerId="ADAL" clId="{97507675-A75E-4DD8-A370-23DD3BA8B1F1}" dt="2020-04-28T10:49:32.309" v="354" actId="1076"/>
        <pc:sldMkLst>
          <pc:docMk/>
          <pc:sldMk cId="763129223" sldId="277"/>
        </pc:sldMkLst>
        <pc:spChg chg="del">
          <ac:chgData name="Rasha Hamid" userId="25714327-7f01-4324-bc54-78218a253584" providerId="ADAL" clId="{97507675-A75E-4DD8-A370-23DD3BA8B1F1}" dt="2020-04-28T10:49:24.786" v="347"/>
          <ac:spMkLst>
            <pc:docMk/>
            <pc:sldMk cId="763129223" sldId="277"/>
            <ac:spMk id="2" creationId="{C8E90D72-8018-4C8A-96C1-A0F342B781DE}"/>
          </ac:spMkLst>
        </pc:spChg>
        <pc:spChg chg="del">
          <ac:chgData name="Rasha Hamid" userId="25714327-7f01-4324-bc54-78218a253584" providerId="ADAL" clId="{97507675-A75E-4DD8-A370-23DD3BA8B1F1}" dt="2020-04-28T10:49:24.786" v="347"/>
          <ac:spMkLst>
            <pc:docMk/>
            <pc:sldMk cId="763129223" sldId="277"/>
            <ac:spMk id="3" creationId="{5D5CF35F-5CE2-4F43-94B3-899B93AD3089}"/>
          </ac:spMkLst>
        </pc:spChg>
        <pc:spChg chg="add mod">
          <ac:chgData name="Rasha Hamid" userId="25714327-7f01-4324-bc54-78218a253584" providerId="ADAL" clId="{97507675-A75E-4DD8-A370-23DD3BA8B1F1}" dt="2020-04-28T10:49:32.309" v="354" actId="1076"/>
          <ac:spMkLst>
            <pc:docMk/>
            <pc:sldMk cId="763129223" sldId="277"/>
            <ac:spMk id="4" creationId="{040B02F9-FB8B-48D2-B41F-81716B009FE0}"/>
          </ac:spMkLst>
        </pc:spChg>
      </pc:sldChg>
      <pc:sldChg chg="modSp add mod">
        <pc:chgData name="Rasha Hamid" userId="25714327-7f01-4324-bc54-78218a253584" providerId="ADAL" clId="{97507675-A75E-4DD8-A370-23DD3BA8B1F1}" dt="2020-05-18T08:54:58.857" v="1254" actId="20577"/>
        <pc:sldMkLst>
          <pc:docMk/>
          <pc:sldMk cId="2168319431" sldId="278"/>
        </pc:sldMkLst>
        <pc:spChg chg="mod">
          <ac:chgData name="Rasha Hamid" userId="25714327-7f01-4324-bc54-78218a253584" providerId="ADAL" clId="{97507675-A75E-4DD8-A370-23DD3BA8B1F1}" dt="2020-04-28T12:04:44.158" v="831" actId="1076"/>
          <ac:spMkLst>
            <pc:docMk/>
            <pc:sldMk cId="2168319431" sldId="278"/>
            <ac:spMk id="2" creationId="{4235BECF-8A1C-4A47-A1D5-90E30E9C1027}"/>
          </ac:spMkLst>
        </pc:spChg>
        <pc:spChg chg="mod">
          <ac:chgData name="Rasha Hamid" userId="25714327-7f01-4324-bc54-78218a253584" providerId="ADAL" clId="{97507675-A75E-4DD8-A370-23DD3BA8B1F1}" dt="2020-05-18T08:54:58.857" v="1254" actId="20577"/>
          <ac:spMkLst>
            <pc:docMk/>
            <pc:sldMk cId="2168319431" sldId="278"/>
            <ac:spMk id="3" creationId="{C7A1E081-57C8-4BCF-9EA8-5DF54CD7031D}"/>
          </ac:spMkLst>
        </pc:spChg>
      </pc:sldChg>
      <pc:sldChg chg="addSp delSp modSp new mod modNotesTx">
        <pc:chgData name="Rasha Hamid" userId="25714327-7f01-4324-bc54-78218a253584" providerId="ADAL" clId="{97507675-A75E-4DD8-A370-23DD3BA8B1F1}" dt="2020-04-28T12:02:33.389" v="812" actId="20577"/>
        <pc:sldMkLst>
          <pc:docMk/>
          <pc:sldMk cId="3509407318" sldId="279"/>
        </pc:sldMkLst>
        <pc:spChg chg="del">
          <ac:chgData name="Rasha Hamid" userId="25714327-7f01-4324-bc54-78218a253584" providerId="ADAL" clId="{97507675-A75E-4DD8-A370-23DD3BA8B1F1}" dt="2020-04-28T08:41:11.921" v="138"/>
          <ac:spMkLst>
            <pc:docMk/>
            <pc:sldMk cId="3509407318" sldId="279"/>
            <ac:spMk id="2" creationId="{D6F9E839-081E-41CE-9257-CA6BFB9E5D7E}"/>
          </ac:spMkLst>
        </pc:spChg>
        <pc:spChg chg="del">
          <ac:chgData name="Rasha Hamid" userId="25714327-7f01-4324-bc54-78218a253584" providerId="ADAL" clId="{97507675-A75E-4DD8-A370-23DD3BA8B1F1}" dt="2020-04-28T08:41:11.921" v="138"/>
          <ac:spMkLst>
            <pc:docMk/>
            <pc:sldMk cId="3509407318" sldId="279"/>
            <ac:spMk id="3" creationId="{95FBF330-18EB-43FE-946A-F016E10353ED}"/>
          </ac:spMkLst>
        </pc:spChg>
        <pc:spChg chg="add mod">
          <ac:chgData name="Rasha Hamid" userId="25714327-7f01-4324-bc54-78218a253584" providerId="ADAL" clId="{97507675-A75E-4DD8-A370-23DD3BA8B1F1}" dt="2020-04-28T08:41:26.471" v="172" actId="122"/>
          <ac:spMkLst>
            <pc:docMk/>
            <pc:sldMk cId="3509407318" sldId="279"/>
            <ac:spMk id="4" creationId="{4EC73D69-73CB-4AEA-90F4-A79065C3EAC8}"/>
          </ac:spMkLst>
        </pc:spChg>
      </pc:sldChg>
      <pc:sldChg chg="modSp add mod modNotesTx">
        <pc:chgData name="Rasha Hamid" userId="25714327-7f01-4324-bc54-78218a253584" providerId="ADAL" clId="{97507675-A75E-4DD8-A370-23DD3BA8B1F1}" dt="2020-05-18T09:22:27.882" v="1319" actId="403"/>
        <pc:sldMkLst>
          <pc:docMk/>
          <pc:sldMk cId="1150449499" sldId="280"/>
        </pc:sldMkLst>
        <pc:spChg chg="mod">
          <ac:chgData name="Rasha Hamid" userId="25714327-7f01-4324-bc54-78218a253584" providerId="ADAL" clId="{97507675-A75E-4DD8-A370-23DD3BA8B1F1}" dt="2020-04-28T12:04:40.487" v="830" actId="1076"/>
          <ac:spMkLst>
            <pc:docMk/>
            <pc:sldMk cId="1150449499" sldId="280"/>
            <ac:spMk id="2" creationId="{4235BECF-8A1C-4A47-A1D5-90E30E9C1027}"/>
          </ac:spMkLst>
        </pc:spChg>
        <pc:spChg chg="mod">
          <ac:chgData name="Rasha Hamid" userId="25714327-7f01-4324-bc54-78218a253584" providerId="ADAL" clId="{97507675-A75E-4DD8-A370-23DD3BA8B1F1}" dt="2020-05-18T09:22:27.882" v="1319" actId="403"/>
          <ac:spMkLst>
            <pc:docMk/>
            <pc:sldMk cId="1150449499" sldId="280"/>
            <ac:spMk id="3" creationId="{C7A1E081-57C8-4BCF-9EA8-5DF54CD7031D}"/>
          </ac:spMkLst>
        </pc:spChg>
      </pc:sldChg>
      <pc:sldChg chg="modSp add del mod">
        <pc:chgData name="Rasha Hamid" userId="25714327-7f01-4324-bc54-78218a253584" providerId="ADAL" clId="{97507675-A75E-4DD8-A370-23DD3BA8B1F1}" dt="2020-05-18T08:54:15.080" v="1211" actId="2696"/>
        <pc:sldMkLst>
          <pc:docMk/>
          <pc:sldMk cId="1749773108" sldId="281"/>
        </pc:sldMkLst>
        <pc:spChg chg="mod">
          <ac:chgData name="Rasha Hamid" userId="25714327-7f01-4324-bc54-78218a253584" providerId="ADAL" clId="{97507675-A75E-4DD8-A370-23DD3BA8B1F1}" dt="2020-04-28T12:04:51.462" v="833" actId="13926"/>
          <ac:spMkLst>
            <pc:docMk/>
            <pc:sldMk cId="1749773108" sldId="281"/>
            <ac:spMk id="2" creationId="{C8E90D72-8018-4C8A-96C1-A0F342B781DE}"/>
          </ac:spMkLst>
        </pc:spChg>
      </pc:sldChg>
      <pc:sldChg chg="add">
        <pc:chgData name="Rasha Hamid" userId="25714327-7f01-4324-bc54-78218a253584" providerId="ADAL" clId="{97507675-A75E-4DD8-A370-23DD3BA8B1F1}" dt="2020-05-18T08:56:29.549" v="1256"/>
        <pc:sldMkLst>
          <pc:docMk/>
          <pc:sldMk cId="1402060106" sldId="282"/>
        </pc:sldMkLst>
      </pc:sldChg>
      <pc:sldChg chg="addSp delSp modSp add del mod">
        <pc:chgData name="Rasha Hamid" userId="25714327-7f01-4324-bc54-78218a253584" providerId="ADAL" clId="{97507675-A75E-4DD8-A370-23DD3BA8B1F1}" dt="2020-05-18T08:56:24.465" v="1255" actId="2696"/>
        <pc:sldMkLst>
          <pc:docMk/>
          <pc:sldMk cId="2695942627" sldId="282"/>
        </pc:sldMkLst>
        <pc:spChg chg="del">
          <ac:chgData name="Rasha Hamid" userId="25714327-7f01-4324-bc54-78218a253584" providerId="ADAL" clId="{97507675-A75E-4DD8-A370-23DD3BA8B1F1}" dt="2020-04-28T10:51:09.468" v="395"/>
          <ac:spMkLst>
            <pc:docMk/>
            <pc:sldMk cId="2695942627" sldId="282"/>
            <ac:spMk id="2" creationId="{4235BECF-8A1C-4A47-A1D5-90E30E9C1027}"/>
          </ac:spMkLst>
        </pc:spChg>
        <pc:spChg chg="del">
          <ac:chgData name="Rasha Hamid" userId="25714327-7f01-4324-bc54-78218a253584" providerId="ADAL" clId="{97507675-A75E-4DD8-A370-23DD3BA8B1F1}" dt="2020-04-28T10:51:09.468" v="395"/>
          <ac:spMkLst>
            <pc:docMk/>
            <pc:sldMk cId="2695942627" sldId="282"/>
            <ac:spMk id="3" creationId="{C7A1E081-57C8-4BCF-9EA8-5DF54CD7031D}"/>
          </ac:spMkLst>
        </pc:spChg>
        <pc:spChg chg="add mod">
          <ac:chgData name="Rasha Hamid" userId="25714327-7f01-4324-bc54-78218a253584" providerId="ADAL" clId="{97507675-A75E-4DD8-A370-23DD3BA8B1F1}" dt="2020-04-28T10:51:16.521" v="404" actId="1076"/>
          <ac:spMkLst>
            <pc:docMk/>
            <pc:sldMk cId="2695942627" sldId="282"/>
            <ac:spMk id="4" creationId="{5DA57D7B-28C2-42CF-AB16-20AE6AF94781}"/>
          </ac:spMkLst>
        </pc:spChg>
      </pc:sldChg>
      <pc:sldChg chg="modSp add mod">
        <pc:chgData name="Rasha Hamid" userId="25714327-7f01-4324-bc54-78218a253584" providerId="ADAL" clId="{97507675-A75E-4DD8-A370-23DD3BA8B1F1}" dt="2020-05-18T09:21:55.673" v="1311" actId="403"/>
        <pc:sldMkLst>
          <pc:docMk/>
          <pc:sldMk cId="3272850858" sldId="283"/>
        </pc:sldMkLst>
        <pc:spChg chg="mod">
          <ac:chgData name="Rasha Hamid" userId="25714327-7f01-4324-bc54-78218a253584" providerId="ADAL" clId="{97507675-A75E-4DD8-A370-23DD3BA8B1F1}" dt="2020-05-18T09:21:55.673" v="1311" actId="403"/>
          <ac:spMkLst>
            <pc:docMk/>
            <pc:sldMk cId="3272850858" sldId="283"/>
            <ac:spMk id="3" creationId="{5D5CF35F-5CE2-4F43-94B3-899B93AD3089}"/>
          </ac:spMkLst>
        </pc:spChg>
      </pc:sldChg>
      <pc:sldChg chg="modSp add del mod">
        <pc:chgData name="Rasha Hamid" userId="25714327-7f01-4324-bc54-78218a253584" providerId="ADAL" clId="{97507675-A75E-4DD8-A370-23DD3BA8B1F1}" dt="2020-05-18T08:56:24.465" v="1255" actId="2696"/>
        <pc:sldMkLst>
          <pc:docMk/>
          <pc:sldMk cId="3720276563" sldId="283"/>
        </pc:sldMkLst>
        <pc:spChg chg="mod">
          <ac:chgData name="Rasha Hamid" userId="25714327-7f01-4324-bc54-78218a253584" providerId="ADAL" clId="{97507675-A75E-4DD8-A370-23DD3BA8B1F1}" dt="2020-04-28T10:52:03.781" v="421" actId="1076"/>
          <ac:spMkLst>
            <pc:docMk/>
            <pc:sldMk cId="3720276563" sldId="283"/>
            <ac:spMk id="2" creationId="{C8E90D72-8018-4C8A-96C1-A0F342B781DE}"/>
          </ac:spMkLst>
        </pc:spChg>
        <pc:spChg chg="mod">
          <ac:chgData name="Rasha Hamid" userId="25714327-7f01-4324-bc54-78218a253584" providerId="ADAL" clId="{97507675-A75E-4DD8-A370-23DD3BA8B1F1}" dt="2020-05-18T08:54:27.523" v="1212" actId="6549"/>
          <ac:spMkLst>
            <pc:docMk/>
            <pc:sldMk cId="3720276563" sldId="283"/>
            <ac:spMk id="3" creationId="{5D5CF35F-5CE2-4F43-94B3-899B93AD3089}"/>
          </ac:spMkLst>
        </pc:spChg>
      </pc:sldChg>
      <pc:sldChg chg="addSp delSp modSp add del mod">
        <pc:chgData name="Rasha Hamid" userId="25714327-7f01-4324-bc54-78218a253584" providerId="ADAL" clId="{97507675-A75E-4DD8-A370-23DD3BA8B1F1}" dt="2020-05-19T08:03:03.231" v="2439" actId="47"/>
        <pc:sldMkLst>
          <pc:docMk/>
          <pc:sldMk cId="2001674037" sldId="284"/>
        </pc:sldMkLst>
        <pc:spChg chg="del mod">
          <ac:chgData name="Rasha Hamid" userId="25714327-7f01-4324-bc54-78218a253584" providerId="ADAL" clId="{97507675-A75E-4DD8-A370-23DD3BA8B1F1}" dt="2020-04-28T10:52:25.889" v="423"/>
          <ac:spMkLst>
            <pc:docMk/>
            <pc:sldMk cId="2001674037" sldId="284"/>
            <ac:spMk id="2" creationId="{4235BECF-8A1C-4A47-A1D5-90E30E9C1027}"/>
          </ac:spMkLst>
        </pc:spChg>
        <pc:spChg chg="del">
          <ac:chgData name="Rasha Hamid" userId="25714327-7f01-4324-bc54-78218a253584" providerId="ADAL" clId="{97507675-A75E-4DD8-A370-23DD3BA8B1F1}" dt="2020-04-28T10:52:25.889" v="423"/>
          <ac:spMkLst>
            <pc:docMk/>
            <pc:sldMk cId="2001674037" sldId="284"/>
            <ac:spMk id="3" creationId="{C7A1E081-57C8-4BCF-9EA8-5DF54CD7031D}"/>
          </ac:spMkLst>
        </pc:spChg>
        <pc:spChg chg="add mod">
          <ac:chgData name="Rasha Hamid" userId="25714327-7f01-4324-bc54-78218a253584" providerId="ADAL" clId="{97507675-A75E-4DD8-A370-23DD3BA8B1F1}" dt="2020-05-18T08:56:43.534" v="1259" actId="13926"/>
          <ac:spMkLst>
            <pc:docMk/>
            <pc:sldMk cId="2001674037" sldId="284"/>
            <ac:spMk id="4" creationId="{A6721F2E-3154-4BAF-A3CD-D22E5FA98DA2}"/>
          </ac:spMkLst>
        </pc:spChg>
        <pc:picChg chg="add del">
          <ac:chgData name="Rasha Hamid" userId="25714327-7f01-4324-bc54-78218a253584" providerId="ADAL" clId="{97507675-A75E-4DD8-A370-23DD3BA8B1F1}" dt="2020-04-28T10:52:30.674" v="426"/>
          <ac:picMkLst>
            <pc:docMk/>
            <pc:sldMk cId="2001674037" sldId="284"/>
            <ac:picMk id="5" creationId="{D22FC534-A9B2-444C-A048-549AF1BD1854}"/>
          </ac:picMkLst>
        </pc:picChg>
      </pc:sldChg>
      <pc:sldChg chg="modSp add del mod">
        <pc:chgData name="Rasha Hamid" userId="25714327-7f01-4324-bc54-78218a253584" providerId="ADAL" clId="{97507675-A75E-4DD8-A370-23DD3BA8B1F1}" dt="2020-05-19T08:03:03.231" v="2439" actId="47"/>
        <pc:sldMkLst>
          <pc:docMk/>
          <pc:sldMk cId="3948200495" sldId="285"/>
        </pc:sldMkLst>
        <pc:spChg chg="mod">
          <ac:chgData name="Rasha Hamid" userId="25714327-7f01-4324-bc54-78218a253584" providerId="ADAL" clId="{97507675-A75E-4DD8-A370-23DD3BA8B1F1}" dt="2020-04-28T12:05:08.516" v="834" actId="1076"/>
          <ac:spMkLst>
            <pc:docMk/>
            <pc:sldMk cId="3948200495" sldId="285"/>
            <ac:spMk id="2" creationId="{4235BECF-8A1C-4A47-A1D5-90E30E9C1027}"/>
          </ac:spMkLst>
        </pc:spChg>
        <pc:spChg chg="mod">
          <ac:chgData name="Rasha Hamid" userId="25714327-7f01-4324-bc54-78218a253584" providerId="ADAL" clId="{97507675-A75E-4DD8-A370-23DD3BA8B1F1}" dt="2020-04-28T12:05:10.716" v="835" actId="14100"/>
          <ac:spMkLst>
            <pc:docMk/>
            <pc:sldMk cId="3948200495" sldId="285"/>
            <ac:spMk id="3" creationId="{C7A1E081-57C8-4BCF-9EA8-5DF54CD7031D}"/>
          </ac:spMkLst>
        </pc:spChg>
      </pc:sldChg>
      <pc:sldChg chg="modSp add mod ord">
        <pc:chgData name="Rasha Hamid" userId="25714327-7f01-4324-bc54-78218a253584" providerId="ADAL" clId="{97507675-A75E-4DD8-A370-23DD3BA8B1F1}" dt="2020-05-19T08:02:47.592" v="2436"/>
        <pc:sldMkLst>
          <pc:docMk/>
          <pc:sldMk cId="918794515" sldId="286"/>
        </pc:sldMkLst>
        <pc:spChg chg="mod">
          <ac:chgData name="Rasha Hamid" userId="25714327-7f01-4324-bc54-78218a253584" providerId="ADAL" clId="{97507675-A75E-4DD8-A370-23DD3BA8B1F1}" dt="2020-04-28T12:05:16.771" v="837" actId="14100"/>
          <ac:spMkLst>
            <pc:docMk/>
            <pc:sldMk cId="918794515" sldId="286"/>
            <ac:spMk id="2" creationId="{C8E90D72-8018-4C8A-96C1-A0F342B781DE}"/>
          </ac:spMkLst>
        </pc:spChg>
        <pc:spChg chg="mod">
          <ac:chgData name="Rasha Hamid" userId="25714327-7f01-4324-bc54-78218a253584" providerId="ADAL" clId="{97507675-A75E-4DD8-A370-23DD3BA8B1F1}" dt="2020-04-28T10:57:46.036" v="661" actId="5793"/>
          <ac:spMkLst>
            <pc:docMk/>
            <pc:sldMk cId="918794515" sldId="286"/>
            <ac:spMk id="3" creationId="{5D5CF35F-5CE2-4F43-94B3-899B93AD3089}"/>
          </ac:spMkLst>
        </pc:spChg>
      </pc:sldChg>
      <pc:sldChg chg="addSp delSp modSp add del mod">
        <pc:chgData name="Rasha Hamid" userId="25714327-7f01-4324-bc54-78218a253584" providerId="ADAL" clId="{97507675-A75E-4DD8-A370-23DD3BA8B1F1}" dt="2020-05-18T08:57:00.510" v="1260" actId="47"/>
        <pc:sldMkLst>
          <pc:docMk/>
          <pc:sldMk cId="2103234568" sldId="287"/>
        </pc:sldMkLst>
        <pc:spChg chg="del">
          <ac:chgData name="Rasha Hamid" userId="25714327-7f01-4324-bc54-78218a253584" providerId="ADAL" clId="{97507675-A75E-4DD8-A370-23DD3BA8B1F1}" dt="2020-04-28T10:55:21.884" v="542"/>
          <ac:spMkLst>
            <pc:docMk/>
            <pc:sldMk cId="2103234568" sldId="287"/>
            <ac:spMk id="2" creationId="{4235BECF-8A1C-4A47-A1D5-90E30E9C1027}"/>
          </ac:spMkLst>
        </pc:spChg>
        <pc:spChg chg="del">
          <ac:chgData name="Rasha Hamid" userId="25714327-7f01-4324-bc54-78218a253584" providerId="ADAL" clId="{97507675-A75E-4DD8-A370-23DD3BA8B1F1}" dt="2020-04-28T10:55:21.884" v="542"/>
          <ac:spMkLst>
            <pc:docMk/>
            <pc:sldMk cId="2103234568" sldId="287"/>
            <ac:spMk id="3" creationId="{C7A1E081-57C8-4BCF-9EA8-5DF54CD7031D}"/>
          </ac:spMkLst>
        </pc:spChg>
        <pc:spChg chg="add mod">
          <ac:chgData name="Rasha Hamid" userId="25714327-7f01-4324-bc54-78218a253584" providerId="ADAL" clId="{97507675-A75E-4DD8-A370-23DD3BA8B1F1}" dt="2020-04-28T10:55:29.436" v="549" actId="122"/>
          <ac:spMkLst>
            <pc:docMk/>
            <pc:sldMk cId="2103234568" sldId="287"/>
            <ac:spMk id="4" creationId="{DBF07D66-F07F-444C-A1EB-CE6754D73AE2}"/>
          </ac:spMkLst>
        </pc:spChg>
      </pc:sldChg>
      <pc:sldChg chg="modSp add del mod">
        <pc:chgData name="Rasha Hamid" userId="25714327-7f01-4324-bc54-78218a253584" providerId="ADAL" clId="{97507675-A75E-4DD8-A370-23DD3BA8B1F1}" dt="2020-05-18T08:57:00.510" v="1260" actId="47"/>
        <pc:sldMkLst>
          <pc:docMk/>
          <pc:sldMk cId="4261915705" sldId="288"/>
        </pc:sldMkLst>
        <pc:spChg chg="mod">
          <ac:chgData name="Rasha Hamid" userId="25714327-7f01-4324-bc54-78218a253584" providerId="ADAL" clId="{97507675-A75E-4DD8-A370-23DD3BA8B1F1}" dt="2020-04-28T12:05:25.520" v="838" actId="1076"/>
          <ac:spMkLst>
            <pc:docMk/>
            <pc:sldMk cId="4261915705" sldId="288"/>
            <ac:spMk id="2" creationId="{C8E90D72-8018-4C8A-96C1-A0F342B781DE}"/>
          </ac:spMkLst>
        </pc:spChg>
        <pc:spChg chg="mod">
          <ac:chgData name="Rasha Hamid" userId="25714327-7f01-4324-bc54-78218a253584" providerId="ADAL" clId="{97507675-A75E-4DD8-A370-23DD3BA8B1F1}" dt="2020-04-28T12:05:31.383" v="849" actId="20577"/>
          <ac:spMkLst>
            <pc:docMk/>
            <pc:sldMk cId="4261915705" sldId="288"/>
            <ac:spMk id="3" creationId="{5D5CF35F-5CE2-4F43-94B3-899B93AD3089}"/>
          </ac:spMkLst>
        </pc:spChg>
      </pc:sldChg>
      <pc:sldChg chg="modSp add del mod">
        <pc:chgData name="Rasha Hamid" userId="25714327-7f01-4324-bc54-78218a253584" providerId="ADAL" clId="{97507675-A75E-4DD8-A370-23DD3BA8B1F1}" dt="2020-04-29T09:07:11.210" v="911" actId="47"/>
        <pc:sldMkLst>
          <pc:docMk/>
          <pc:sldMk cId="3375825966" sldId="289"/>
        </pc:sldMkLst>
        <pc:spChg chg="mod">
          <ac:chgData name="Rasha Hamid" userId="25714327-7f01-4324-bc54-78218a253584" providerId="ADAL" clId="{97507675-A75E-4DD8-A370-23DD3BA8B1F1}" dt="2020-04-28T12:05:55.750" v="850" actId="1076"/>
          <ac:spMkLst>
            <pc:docMk/>
            <pc:sldMk cId="3375825966" sldId="289"/>
            <ac:spMk id="2" creationId="{4235BECF-8A1C-4A47-A1D5-90E30E9C1027}"/>
          </ac:spMkLst>
        </pc:spChg>
        <pc:spChg chg="mod">
          <ac:chgData name="Rasha Hamid" userId="25714327-7f01-4324-bc54-78218a253584" providerId="ADAL" clId="{97507675-A75E-4DD8-A370-23DD3BA8B1F1}" dt="2020-04-28T12:06:00.471" v="855" actId="5793"/>
          <ac:spMkLst>
            <pc:docMk/>
            <pc:sldMk cId="3375825966" sldId="289"/>
            <ac:spMk id="3" creationId="{C7A1E081-57C8-4BCF-9EA8-5DF54CD7031D}"/>
          </ac:spMkLst>
        </pc:spChg>
      </pc:sldChg>
      <pc:sldChg chg="modSp add del mod">
        <pc:chgData name="Rasha Hamid" userId="25714327-7f01-4324-bc54-78218a253584" providerId="ADAL" clId="{97507675-A75E-4DD8-A370-23DD3BA8B1F1}" dt="2020-04-28T11:00:28.757" v="762" actId="47"/>
        <pc:sldMkLst>
          <pc:docMk/>
          <pc:sldMk cId="3167788292" sldId="290"/>
        </pc:sldMkLst>
        <pc:spChg chg="mod">
          <ac:chgData name="Rasha Hamid" userId="25714327-7f01-4324-bc54-78218a253584" providerId="ADAL" clId="{97507675-A75E-4DD8-A370-23DD3BA8B1F1}" dt="2020-04-28T10:56:52.528" v="641" actId="13926"/>
          <ac:spMkLst>
            <pc:docMk/>
            <pc:sldMk cId="3167788292" sldId="290"/>
            <ac:spMk id="3" creationId="{C7A1E081-57C8-4BCF-9EA8-5DF54CD7031D}"/>
          </ac:spMkLst>
        </pc:spChg>
      </pc:sldChg>
      <pc:sldChg chg="addSp delSp modSp add mod">
        <pc:chgData name="Rasha Hamid" userId="25714327-7f01-4324-bc54-78218a253584" providerId="ADAL" clId="{97507675-A75E-4DD8-A370-23DD3BA8B1F1}" dt="2020-04-28T10:57:08.962" v="649" actId="122"/>
        <pc:sldMkLst>
          <pc:docMk/>
          <pc:sldMk cId="2063869327" sldId="291"/>
        </pc:sldMkLst>
        <pc:spChg chg="del">
          <ac:chgData name="Rasha Hamid" userId="25714327-7f01-4324-bc54-78218a253584" providerId="ADAL" clId="{97507675-A75E-4DD8-A370-23DD3BA8B1F1}" dt="2020-04-28T10:57:02.617" v="642"/>
          <ac:spMkLst>
            <pc:docMk/>
            <pc:sldMk cId="2063869327" sldId="291"/>
            <ac:spMk id="2" creationId="{C8E90D72-8018-4C8A-96C1-A0F342B781DE}"/>
          </ac:spMkLst>
        </pc:spChg>
        <pc:spChg chg="del">
          <ac:chgData name="Rasha Hamid" userId="25714327-7f01-4324-bc54-78218a253584" providerId="ADAL" clId="{97507675-A75E-4DD8-A370-23DD3BA8B1F1}" dt="2020-04-28T10:57:02.617" v="642"/>
          <ac:spMkLst>
            <pc:docMk/>
            <pc:sldMk cId="2063869327" sldId="291"/>
            <ac:spMk id="3" creationId="{5D5CF35F-5CE2-4F43-94B3-899B93AD3089}"/>
          </ac:spMkLst>
        </pc:spChg>
        <pc:spChg chg="add mod">
          <ac:chgData name="Rasha Hamid" userId="25714327-7f01-4324-bc54-78218a253584" providerId="ADAL" clId="{97507675-A75E-4DD8-A370-23DD3BA8B1F1}" dt="2020-04-28T10:57:08.962" v="649" actId="122"/>
          <ac:spMkLst>
            <pc:docMk/>
            <pc:sldMk cId="2063869327" sldId="291"/>
            <ac:spMk id="4" creationId="{150EF678-739C-48AB-8C7C-49DD23728B23}"/>
          </ac:spMkLst>
        </pc:spChg>
      </pc:sldChg>
      <pc:sldChg chg="modSp add mod ord">
        <pc:chgData name="Rasha Hamid" userId="25714327-7f01-4324-bc54-78218a253584" providerId="ADAL" clId="{97507675-A75E-4DD8-A370-23DD3BA8B1F1}" dt="2020-05-19T08:02:55.238" v="2438"/>
        <pc:sldMkLst>
          <pc:docMk/>
          <pc:sldMk cId="1790124977" sldId="292"/>
        </pc:sldMkLst>
        <pc:spChg chg="mod">
          <ac:chgData name="Rasha Hamid" userId="25714327-7f01-4324-bc54-78218a253584" providerId="ADAL" clId="{97507675-A75E-4DD8-A370-23DD3BA8B1F1}" dt="2020-05-18T08:36:13.778" v="1012" actId="27636"/>
          <ac:spMkLst>
            <pc:docMk/>
            <pc:sldMk cId="1790124977" sldId="292"/>
            <ac:spMk id="2" creationId="{4235BECF-8A1C-4A47-A1D5-90E30E9C1027}"/>
          </ac:spMkLst>
        </pc:spChg>
        <pc:spChg chg="mod">
          <ac:chgData name="Rasha Hamid" userId="25714327-7f01-4324-bc54-78218a253584" providerId="ADAL" clId="{97507675-A75E-4DD8-A370-23DD3BA8B1F1}" dt="2020-05-18T08:36:03.787" v="1002" actId="113"/>
          <ac:spMkLst>
            <pc:docMk/>
            <pc:sldMk cId="1790124977" sldId="292"/>
            <ac:spMk id="3" creationId="{C7A1E081-57C8-4BCF-9EA8-5DF54CD7031D}"/>
          </ac:spMkLst>
        </pc:spChg>
      </pc:sldChg>
      <pc:sldChg chg="modSp add mod">
        <pc:chgData name="Rasha Hamid" userId="25714327-7f01-4324-bc54-78218a253584" providerId="ADAL" clId="{97507675-A75E-4DD8-A370-23DD3BA8B1F1}" dt="2020-05-18T08:37:15.080" v="1015" actId="5793"/>
        <pc:sldMkLst>
          <pc:docMk/>
          <pc:sldMk cId="3110947869" sldId="293"/>
        </pc:sldMkLst>
        <pc:spChg chg="mod">
          <ac:chgData name="Rasha Hamid" userId="25714327-7f01-4324-bc54-78218a253584" providerId="ADAL" clId="{97507675-A75E-4DD8-A370-23DD3BA8B1F1}" dt="2020-04-28T12:06:19.899" v="861" actId="1076"/>
          <ac:spMkLst>
            <pc:docMk/>
            <pc:sldMk cId="3110947869" sldId="293"/>
            <ac:spMk id="2" creationId="{C8E90D72-8018-4C8A-96C1-A0F342B781DE}"/>
          </ac:spMkLst>
        </pc:spChg>
        <pc:spChg chg="mod">
          <ac:chgData name="Rasha Hamid" userId="25714327-7f01-4324-bc54-78218a253584" providerId="ADAL" clId="{97507675-A75E-4DD8-A370-23DD3BA8B1F1}" dt="2020-05-18T08:37:15.080" v="1015" actId="5793"/>
          <ac:spMkLst>
            <pc:docMk/>
            <pc:sldMk cId="3110947869" sldId="293"/>
            <ac:spMk id="3" creationId="{5D5CF35F-5CE2-4F43-94B3-899B93AD3089}"/>
          </ac:spMkLst>
        </pc:spChg>
      </pc:sldChg>
      <pc:sldChg chg="addSp delSp modSp add mod">
        <pc:chgData name="Rasha Hamid" userId="25714327-7f01-4324-bc54-78218a253584" providerId="ADAL" clId="{97507675-A75E-4DD8-A370-23DD3BA8B1F1}" dt="2020-04-28T10:58:33.862" v="683" actId="1076"/>
        <pc:sldMkLst>
          <pc:docMk/>
          <pc:sldMk cId="2185438604" sldId="294"/>
        </pc:sldMkLst>
        <pc:spChg chg="del">
          <ac:chgData name="Rasha Hamid" userId="25714327-7f01-4324-bc54-78218a253584" providerId="ADAL" clId="{97507675-A75E-4DD8-A370-23DD3BA8B1F1}" dt="2020-04-28T10:58:23.941" v="673"/>
          <ac:spMkLst>
            <pc:docMk/>
            <pc:sldMk cId="2185438604" sldId="294"/>
            <ac:spMk id="2" creationId="{4235BECF-8A1C-4A47-A1D5-90E30E9C1027}"/>
          </ac:spMkLst>
        </pc:spChg>
        <pc:spChg chg="del">
          <ac:chgData name="Rasha Hamid" userId="25714327-7f01-4324-bc54-78218a253584" providerId="ADAL" clId="{97507675-A75E-4DD8-A370-23DD3BA8B1F1}" dt="2020-04-28T10:58:23.941" v="673"/>
          <ac:spMkLst>
            <pc:docMk/>
            <pc:sldMk cId="2185438604" sldId="294"/>
            <ac:spMk id="3" creationId="{C7A1E081-57C8-4BCF-9EA8-5DF54CD7031D}"/>
          </ac:spMkLst>
        </pc:spChg>
        <pc:spChg chg="add mod">
          <ac:chgData name="Rasha Hamid" userId="25714327-7f01-4324-bc54-78218a253584" providerId="ADAL" clId="{97507675-A75E-4DD8-A370-23DD3BA8B1F1}" dt="2020-04-28T10:58:33.862" v="683" actId="1076"/>
          <ac:spMkLst>
            <pc:docMk/>
            <pc:sldMk cId="2185438604" sldId="294"/>
            <ac:spMk id="4" creationId="{C989721D-ABC4-45C7-BFE0-C4C300BC9E0E}"/>
          </ac:spMkLst>
        </pc:spChg>
      </pc:sldChg>
      <pc:sldChg chg="addSp delSp modSp new mod modNotesTx">
        <pc:chgData name="Rasha Hamid" userId="25714327-7f01-4324-bc54-78218a253584" providerId="ADAL" clId="{97507675-A75E-4DD8-A370-23DD3BA8B1F1}" dt="2020-05-18T08:39:37.247" v="1106" actId="20577"/>
        <pc:sldMkLst>
          <pc:docMk/>
          <pc:sldMk cId="1419834209" sldId="295"/>
        </pc:sldMkLst>
        <pc:spChg chg="del">
          <ac:chgData name="Rasha Hamid" userId="25714327-7f01-4324-bc54-78218a253584" providerId="ADAL" clId="{97507675-A75E-4DD8-A370-23DD3BA8B1F1}" dt="2020-04-28T10:59:07.648" v="687"/>
          <ac:spMkLst>
            <pc:docMk/>
            <pc:sldMk cId="1419834209" sldId="295"/>
            <ac:spMk id="2" creationId="{F609A6C1-2C31-46B8-B1F2-9DAC2AC98CF2}"/>
          </ac:spMkLst>
        </pc:spChg>
        <pc:spChg chg="del">
          <ac:chgData name="Rasha Hamid" userId="25714327-7f01-4324-bc54-78218a253584" providerId="ADAL" clId="{97507675-A75E-4DD8-A370-23DD3BA8B1F1}" dt="2020-04-28T10:59:07.648" v="687"/>
          <ac:spMkLst>
            <pc:docMk/>
            <pc:sldMk cId="1419834209" sldId="295"/>
            <ac:spMk id="3" creationId="{411A4425-1146-4E22-8EF7-983EEF7341D2}"/>
          </ac:spMkLst>
        </pc:spChg>
        <pc:spChg chg="add mod">
          <ac:chgData name="Rasha Hamid" userId="25714327-7f01-4324-bc54-78218a253584" providerId="ADAL" clId="{97507675-A75E-4DD8-A370-23DD3BA8B1F1}" dt="2020-05-18T08:34:02.669" v="995" actId="1076"/>
          <ac:spMkLst>
            <pc:docMk/>
            <pc:sldMk cId="1419834209" sldId="295"/>
            <ac:spMk id="4" creationId="{5A75A77B-2333-4EBC-AA94-1F972969F1FA}"/>
          </ac:spMkLst>
        </pc:spChg>
        <pc:spChg chg="add mod">
          <ac:chgData name="Rasha Hamid" userId="25714327-7f01-4324-bc54-78218a253584" providerId="ADAL" clId="{97507675-A75E-4DD8-A370-23DD3BA8B1F1}" dt="2020-05-18T08:33:32.756" v="969" actId="1076"/>
          <ac:spMkLst>
            <pc:docMk/>
            <pc:sldMk cId="1419834209" sldId="295"/>
            <ac:spMk id="5" creationId="{3C05D781-9458-4B4C-AD91-87E1A1B7D780}"/>
          </ac:spMkLst>
        </pc:spChg>
      </pc:sldChg>
      <pc:sldChg chg="modSp add del">
        <pc:chgData name="Rasha Hamid" userId="25714327-7f01-4324-bc54-78218a253584" providerId="ADAL" clId="{97507675-A75E-4DD8-A370-23DD3BA8B1F1}" dt="2020-05-18T08:59:10.758" v="1288" actId="47"/>
        <pc:sldMkLst>
          <pc:docMk/>
          <pc:sldMk cId="3828756320" sldId="465"/>
        </pc:sldMkLst>
        <pc:spChg chg="mod">
          <ac:chgData name="Rasha Hamid" userId="25714327-7f01-4324-bc54-78218a253584" providerId="ADAL" clId="{97507675-A75E-4DD8-A370-23DD3BA8B1F1}" dt="2020-05-18T08:58:35.423" v="1275" actId="207"/>
          <ac:spMkLst>
            <pc:docMk/>
            <pc:sldMk cId="3828756320" sldId="465"/>
            <ac:spMk id="3" creationId="{B8E4F3BE-3207-4FEA-B280-102E15BB5E39}"/>
          </ac:spMkLst>
        </pc:spChg>
      </pc:sldChg>
      <pc:sldChg chg="addSp modSp new mod">
        <pc:chgData name="Rasha Hamid" userId="25714327-7f01-4324-bc54-78218a253584" providerId="ADAL" clId="{97507675-A75E-4DD8-A370-23DD3BA8B1F1}" dt="2020-05-18T09:14:30.414" v="1291" actId="1035"/>
        <pc:sldMkLst>
          <pc:docMk/>
          <pc:sldMk cId="621420602" sldId="466"/>
        </pc:sldMkLst>
        <pc:spChg chg="mod">
          <ac:chgData name="Rasha Hamid" userId="25714327-7f01-4324-bc54-78218a253584" providerId="ADAL" clId="{97507675-A75E-4DD8-A370-23DD3BA8B1F1}" dt="2020-05-18T08:59:07.747" v="1287" actId="1076"/>
          <ac:spMkLst>
            <pc:docMk/>
            <pc:sldMk cId="621420602" sldId="466"/>
            <ac:spMk id="2" creationId="{29B2B15E-536D-46D6-82E1-87F70A7F4AC7}"/>
          </ac:spMkLst>
        </pc:spChg>
        <pc:spChg chg="add mod">
          <ac:chgData name="Rasha Hamid" userId="25714327-7f01-4324-bc54-78218a253584" providerId="ADAL" clId="{97507675-A75E-4DD8-A370-23DD3BA8B1F1}" dt="2020-05-18T09:14:30.414" v="1291" actId="1035"/>
          <ac:spMkLst>
            <pc:docMk/>
            <pc:sldMk cId="621420602" sldId="466"/>
            <ac:spMk id="4" creationId="{B9F85611-9562-48DB-83CC-FD97308773D4}"/>
          </ac:spMkLst>
        </pc:spChg>
        <pc:spChg chg="add mod">
          <ac:chgData name="Rasha Hamid" userId="25714327-7f01-4324-bc54-78218a253584" providerId="ADAL" clId="{97507675-A75E-4DD8-A370-23DD3BA8B1F1}" dt="2020-05-18T08:58:53.989" v="1285" actId="1038"/>
          <ac:spMkLst>
            <pc:docMk/>
            <pc:sldMk cId="621420602" sldId="466"/>
            <ac:spMk id="5" creationId="{DCE43ADB-8836-40A3-B8D3-29FA0644BEDF}"/>
          </ac:spMkLst>
        </pc:spChg>
        <pc:picChg chg="add mod">
          <ac:chgData name="Rasha Hamid" userId="25714327-7f01-4324-bc54-78218a253584" providerId="ADAL" clId="{97507675-A75E-4DD8-A370-23DD3BA8B1F1}" dt="2020-05-18T08:58:07.828" v="1272" actId="1076"/>
          <ac:picMkLst>
            <pc:docMk/>
            <pc:sldMk cId="621420602" sldId="466"/>
            <ac:picMk id="3" creationId="{3F331908-57A6-4296-B6C4-0CC2D93C7E90}"/>
          </ac:picMkLst>
        </pc:picChg>
      </pc:sldChg>
      <pc:sldChg chg="addSp delSp modSp new mod">
        <pc:chgData name="Rasha Hamid" userId="25714327-7f01-4324-bc54-78218a253584" providerId="ADAL" clId="{97507675-A75E-4DD8-A370-23DD3BA8B1F1}" dt="2020-05-19T05:56:33.593" v="1349" actId="20577"/>
        <pc:sldMkLst>
          <pc:docMk/>
          <pc:sldMk cId="261356136" sldId="467"/>
        </pc:sldMkLst>
        <pc:spChg chg="mod">
          <ac:chgData name="Rasha Hamid" userId="25714327-7f01-4324-bc54-78218a253584" providerId="ADAL" clId="{97507675-A75E-4DD8-A370-23DD3BA8B1F1}" dt="2020-05-19T05:56:33.593" v="1349" actId="20577"/>
          <ac:spMkLst>
            <pc:docMk/>
            <pc:sldMk cId="261356136" sldId="467"/>
            <ac:spMk id="2" creationId="{E3406133-D4CF-4003-B494-FFFA02A37F71}"/>
          </ac:spMkLst>
        </pc:spChg>
        <pc:spChg chg="del">
          <ac:chgData name="Rasha Hamid" userId="25714327-7f01-4324-bc54-78218a253584" providerId="ADAL" clId="{97507675-A75E-4DD8-A370-23DD3BA8B1F1}" dt="2020-05-19T05:55:42.677" v="1332"/>
          <ac:spMkLst>
            <pc:docMk/>
            <pc:sldMk cId="261356136" sldId="467"/>
            <ac:spMk id="3" creationId="{88096867-8D41-4155-9053-85C15E12AFE7}"/>
          </ac:spMkLst>
        </pc:spChg>
        <pc:picChg chg="add mod">
          <ac:chgData name="Rasha Hamid" userId="25714327-7f01-4324-bc54-78218a253584" providerId="ADAL" clId="{97507675-A75E-4DD8-A370-23DD3BA8B1F1}" dt="2020-05-19T05:56:09.187" v="1344" actId="1076"/>
          <ac:picMkLst>
            <pc:docMk/>
            <pc:sldMk cId="261356136" sldId="467"/>
            <ac:picMk id="4" creationId="{69FC1B1D-42EE-4D8B-9CFE-B53F2BFF31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772B7-6472-43B4-BDAA-E307F641072D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81D96-F3B8-4F4C-99F4-83DF8AED0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7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81D96-F3B8-4F4C-99F4-83DF8AED07A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5603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81D96-F3B8-4F4C-99F4-83DF8AED07A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820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81D96-F3B8-4F4C-99F4-83DF8AED07A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5845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81D96-F3B8-4F4C-99F4-83DF8AED07A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1605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81D96-F3B8-4F4C-99F4-83DF8AED07A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403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81D96-F3B8-4F4C-99F4-83DF8AED07A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4177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81D96-F3B8-4F4C-99F4-83DF8AED07AC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6539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81D96-F3B8-4F4C-99F4-83DF8AED07AC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3489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81D96-F3B8-4F4C-99F4-83DF8AED07AC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0100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81D96-F3B8-4F4C-99F4-83DF8AED07AC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6605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81D96-F3B8-4F4C-99F4-83DF8AED07AC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909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81D96-F3B8-4F4C-99F4-83DF8AED07A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9142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81D96-F3B8-4F4C-99F4-83DF8AED07AC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5087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81D96-F3B8-4F4C-99F4-83DF8AED07AC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4783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81D96-F3B8-4F4C-99F4-83DF8AED07AC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3627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81D96-F3B8-4F4C-99F4-83DF8AED07AC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9615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81D96-F3B8-4F4C-99F4-83DF8AED07AC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8828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81D96-F3B8-4F4C-99F4-83DF8AED07AC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231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81D96-F3B8-4F4C-99F4-83DF8AED07A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609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81D96-F3B8-4F4C-99F4-83DF8AED07A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816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81D96-F3B8-4F4C-99F4-83DF8AED07A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068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81D96-F3B8-4F4C-99F4-83DF8AED07A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649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81D96-F3B8-4F4C-99F4-83DF8AED07A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369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81D96-F3B8-4F4C-99F4-83DF8AED07A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5954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81D96-F3B8-4F4C-99F4-83DF8AED07A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208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3FB8B-1634-484C-89A8-9BB9F1CBF8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1EC37A"/>
                </a:solidFill>
                <a:latin typeface="Polly Rounded Light" panose="000004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21AD3-9B60-4EFD-A6FC-A353E22C07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rgbClr val="575757"/>
                </a:solidFill>
                <a:latin typeface="Polly Rounded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CDCE3-42BC-4E87-B0D0-88300B186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olly Rounded" panose="00000500000000000000" pitchFamily="2" charset="0"/>
              </a:defRPr>
            </a:lvl1pPr>
          </a:lstStyle>
          <a:p>
            <a:fld id="{22534E43-FC48-4D28-B66F-2129000643FA}" type="datetimeFigureOut">
              <a:rPr lang="en-GB" smtClean="0"/>
              <a:pPr/>
              <a:t>19/05/2020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E1F1F-161E-4B36-BE06-3747878FB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56D40-15C4-4301-B3B6-AAAE6BF04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49"/>
            <a:ext cx="2743200" cy="365125"/>
          </a:xfrm>
        </p:spPr>
        <p:txBody>
          <a:bodyPr/>
          <a:lstStyle>
            <a:lvl1pPr>
              <a:defRPr>
                <a:latin typeface="Polly Rounded" panose="00000500000000000000" pitchFamily="2" charset="0"/>
              </a:defRPr>
            </a:lvl1pPr>
          </a:lstStyle>
          <a:p>
            <a:r>
              <a:rPr lang="en-GB" dirty="0"/>
              <a:t>#Respect</a:t>
            </a:r>
          </a:p>
        </p:txBody>
      </p:sp>
    </p:spTree>
    <p:extLst>
      <p:ext uri="{BB962C8B-B14F-4D97-AF65-F5344CB8AC3E}">
        <p14:creationId xmlns:p14="http://schemas.microsoft.com/office/powerpoint/2010/main" val="141613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3070EC-F21A-44FB-B18D-15E1D78C6B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69934" y="365125"/>
            <a:ext cx="2628900" cy="4899006"/>
          </a:xfrm>
        </p:spPr>
        <p:txBody>
          <a:bodyPr vert="eaVert">
            <a:normAutofit/>
          </a:bodyPr>
          <a:lstStyle>
            <a:lvl1pPr>
              <a:defRPr sz="5000">
                <a:solidFill>
                  <a:srgbClr val="1EC37A"/>
                </a:solidFill>
                <a:latin typeface="Polly Rounded Light" panose="000004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AD1C51-672A-40E5-81C8-D13FAD14D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1pPr>
            <a:lvl2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2pPr>
            <a:lvl3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3pPr>
            <a:lvl4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4pPr>
            <a:lvl5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34198-BA9D-4BE7-BB62-E4718FC8C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4E43-FC48-4D28-B66F-2129000643FA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E11A1-7A80-4395-A01B-5D4051966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2A8E5-B129-4748-B078-1B9EBFC2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144-3AE7-46AA-B548-E40AAB96F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05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5916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246B5-782A-472C-8796-9161F11E4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4341"/>
            <a:ext cx="10515600" cy="1325563"/>
          </a:xfrm>
        </p:spPr>
        <p:txBody>
          <a:bodyPr>
            <a:normAutofit/>
          </a:bodyPr>
          <a:lstStyle>
            <a:lvl1pPr>
              <a:defRPr sz="5000">
                <a:solidFill>
                  <a:srgbClr val="1EC37A"/>
                </a:solidFill>
                <a:latin typeface="Polly Rounded Light" panose="000004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27925-850F-4E6C-AA26-66C057771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/>
          <a:lstStyle>
            <a:lvl1pPr>
              <a:defRPr>
                <a:solidFill>
                  <a:srgbClr val="575757"/>
                </a:solidFill>
                <a:latin typeface="Polly Rounded" panose="00000500000000000000" pitchFamily="2" charset="0"/>
              </a:defRPr>
            </a:lvl1pPr>
            <a:lvl2pPr>
              <a:defRPr>
                <a:solidFill>
                  <a:srgbClr val="575757"/>
                </a:solidFill>
                <a:latin typeface="Polly Rounded" panose="00000500000000000000" pitchFamily="2" charset="0"/>
              </a:defRPr>
            </a:lvl2pPr>
            <a:lvl3pPr>
              <a:defRPr>
                <a:solidFill>
                  <a:srgbClr val="575757"/>
                </a:solidFill>
                <a:latin typeface="Polly Rounded" panose="00000500000000000000" pitchFamily="2" charset="0"/>
              </a:defRPr>
            </a:lvl3pPr>
            <a:lvl4pPr>
              <a:defRPr>
                <a:solidFill>
                  <a:srgbClr val="575757"/>
                </a:solidFill>
                <a:latin typeface="Polly Rounded" panose="00000500000000000000" pitchFamily="2" charset="0"/>
              </a:defRPr>
            </a:lvl4pPr>
            <a:lvl5pPr>
              <a:defRPr>
                <a:solidFill>
                  <a:srgbClr val="575757"/>
                </a:solidFill>
                <a:latin typeface="Polly Rounded" panose="000005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9BDA8-4633-41F2-A9A0-C4723BA13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4E43-FC48-4D28-B66F-2129000643FA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4F7C1-223B-4EF9-9329-A73E09B32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B2420-4D52-4376-A918-88B35020C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144-3AE7-46AA-B548-E40AAB96F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88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56335-A433-483B-9361-ABAE2B922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000">
                <a:solidFill>
                  <a:srgbClr val="1EC37A"/>
                </a:solidFill>
                <a:latin typeface="Polly Rounded Light" panose="000004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DEE40-65A4-4FE8-9444-3AB666E295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575757"/>
                </a:solidFill>
                <a:latin typeface="Polly Rounded" panose="00000500000000000000" pitchFamily="2" charset="0"/>
              </a:defRPr>
            </a:lvl1pPr>
            <a:lvl2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2pPr>
            <a:lvl3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3pPr>
            <a:lvl4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4pPr>
            <a:lvl5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CCE6D0-DA04-4AB2-A138-B1DC81F38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1pPr>
            <a:lvl2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2pPr>
            <a:lvl3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3pPr>
            <a:lvl4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4pPr>
            <a:lvl5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240F37-1559-42B6-B43F-1BB55748C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4E43-FC48-4D28-B66F-2129000643FA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73DB7-BFDB-4F67-99DA-BB859AF90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9D6647-5020-4F55-A91F-FBCBD3CAA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144-3AE7-46AA-B548-E40AAB96F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66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9FC90-4A5A-4BA7-90B7-E43838216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5000">
                <a:solidFill>
                  <a:srgbClr val="1EC37A"/>
                </a:solidFill>
                <a:latin typeface="Polly Rounded Light" panose="000004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EC8ED-571A-4784-BFD0-AFBAFAFE0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575757"/>
                </a:solidFill>
                <a:latin typeface="Polly Rounded" panose="000005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A4168-7117-47E2-BC25-7844D92FF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b="0">
                <a:latin typeface="Polly Rounded" panose="00000500000000000000" pitchFamily="2" charset="0"/>
              </a:defRPr>
            </a:lvl1pPr>
            <a:lvl2pPr>
              <a:defRPr b="0">
                <a:latin typeface="Polly Rounded" panose="00000500000000000000" pitchFamily="2" charset="0"/>
              </a:defRPr>
            </a:lvl2pPr>
            <a:lvl3pPr>
              <a:defRPr b="0">
                <a:latin typeface="Polly Rounded" panose="00000500000000000000" pitchFamily="2" charset="0"/>
              </a:defRPr>
            </a:lvl3pPr>
            <a:lvl4pPr>
              <a:defRPr b="0">
                <a:solidFill>
                  <a:srgbClr val="575757"/>
                </a:solidFill>
                <a:latin typeface="Polly Rounded" panose="00000500000000000000" pitchFamily="2" charset="0"/>
              </a:defRPr>
            </a:lvl4pPr>
            <a:lvl5pPr>
              <a:defRPr b="0">
                <a:solidFill>
                  <a:srgbClr val="575757"/>
                </a:solidFill>
                <a:latin typeface="Polly Rounded" panose="000005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85A57F-0EBA-4C3A-8818-AF5DC8BF7C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575757"/>
                </a:solidFill>
                <a:latin typeface="Polly Rounded" panose="000005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2C837D-F812-4676-9DAE-3D3973D19A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b="1">
                <a:latin typeface="Polly Rounded" panose="00000500000000000000" pitchFamily="2" charset="0"/>
              </a:defRPr>
            </a:lvl1pPr>
            <a:lvl2pPr>
              <a:defRPr b="1">
                <a:latin typeface="Polly Rounded" panose="00000500000000000000" pitchFamily="2" charset="0"/>
              </a:defRPr>
            </a:lvl2pPr>
            <a:lvl3pPr>
              <a:defRPr b="1">
                <a:latin typeface="Polly Rounded" panose="00000500000000000000" pitchFamily="2" charset="0"/>
              </a:defRPr>
            </a:lvl3pPr>
            <a:lvl4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4pPr>
            <a:lvl5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B9F0DA-87D8-45C7-AED1-8066E8317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4E43-FC48-4D28-B66F-2129000643FA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94DF41-6ACB-4CF5-A884-F763DBEE5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C7DBC2-9564-4280-AA0B-CC01C5E47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144-3AE7-46AA-B548-E40AAB96F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36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3D9E4-7EF6-4909-977B-4E5E0A798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000">
                <a:solidFill>
                  <a:srgbClr val="1EC37A"/>
                </a:solidFill>
                <a:latin typeface="Polly Rounded Light" panose="000004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CA8C65-17F0-43B9-85FE-3858431F5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4E43-FC48-4D28-B66F-2129000643FA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7F0A88-CA63-4CFC-B902-63B5987BB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FCDCD3-3977-4C37-9133-32D8CA56F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144-3AE7-46AA-B548-E40AAB96F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36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687BC0-92CB-4ADC-9D74-C7970A029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4E43-FC48-4D28-B66F-2129000643FA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A36FA3-C0E6-49C1-9EE4-C842505D6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2435C-0A2A-4F15-A5B6-6E96FB69B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144-3AE7-46AA-B548-E40AAB96F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1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48F2D-D6C3-43E7-9822-F2715E0CB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4000">
                <a:solidFill>
                  <a:srgbClr val="1EC37A"/>
                </a:solidFill>
                <a:latin typeface="Polly Rounded Light" panose="000004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C7DA1-EA85-4A06-A255-0BFADD03E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>
                <a:solidFill>
                  <a:srgbClr val="575757"/>
                </a:solidFill>
                <a:latin typeface="Polly Rounded" panose="00000500000000000000" pitchFamily="2" charset="0"/>
              </a:defRPr>
            </a:lvl1pPr>
            <a:lvl2pPr>
              <a:defRPr sz="2800">
                <a:solidFill>
                  <a:srgbClr val="575757"/>
                </a:solidFill>
                <a:latin typeface="Polly Rounded" panose="00000500000000000000" pitchFamily="2" charset="0"/>
              </a:defRPr>
            </a:lvl2pPr>
            <a:lvl3pPr>
              <a:defRPr sz="2400">
                <a:solidFill>
                  <a:srgbClr val="575757"/>
                </a:solidFill>
                <a:latin typeface="Polly Rounded" panose="00000500000000000000" pitchFamily="2" charset="0"/>
              </a:defRPr>
            </a:lvl3pPr>
            <a:lvl4pPr>
              <a:defRPr sz="2000">
                <a:solidFill>
                  <a:srgbClr val="575757"/>
                </a:solidFill>
                <a:latin typeface="Polly Rounded" panose="00000500000000000000" pitchFamily="2" charset="0"/>
              </a:defRPr>
            </a:lvl4pPr>
            <a:lvl5pPr>
              <a:defRPr sz="2000">
                <a:solidFill>
                  <a:srgbClr val="575757"/>
                </a:solidFill>
                <a:latin typeface="Polly Rounded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76748E-D5AC-4FBB-A721-9C4D76A30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575757"/>
                </a:solidFill>
                <a:latin typeface="Polly Rounded" panose="00000500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D7EBD-BF56-4158-BEAE-C6467D473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4E43-FC48-4D28-B66F-2129000643FA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17328-BC19-4665-AF1D-58B0A153B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14C737-1C28-42EC-BFE5-120E39975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144-3AE7-46AA-B548-E40AAB96F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26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27C53-6D2F-4644-B9AB-89CE5127B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4000">
                <a:solidFill>
                  <a:srgbClr val="1EC37A"/>
                </a:solidFill>
                <a:latin typeface="Polly Rounded Light" panose="000004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B2FBE7-36A4-4862-B8BA-8247001FB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62592-BC35-4AA4-A683-C91BEA5E8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575757"/>
                </a:solidFill>
                <a:latin typeface="Polly Rounded" panose="00000500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738E4A-3C86-4788-A36F-FFD9DA89A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4E43-FC48-4D28-B66F-2129000643FA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701CBA-E828-420C-BC88-C55596BE1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8B15B-6A96-429D-9C35-B33137D0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144-3AE7-46AA-B548-E40AAB96F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03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E1499-4138-42DC-B919-23B9A4C9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000">
                <a:solidFill>
                  <a:srgbClr val="1EC37A"/>
                </a:solidFill>
                <a:latin typeface="Polly Rounded Light" panose="000004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C94EE4-DC24-4508-AD77-32B2C4215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1pPr>
            <a:lvl2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2pPr>
            <a:lvl3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3pPr>
            <a:lvl4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4pPr>
            <a:lvl5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CA1F2-6124-483F-B0AD-A48C43FD8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4E43-FC48-4D28-B66F-2129000643FA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8A6C1-102A-47B8-B32E-81585AC6F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9B524-9907-4ADF-887F-0129F233D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144-3AE7-46AA-B548-E40AAB96F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81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DD0F41-7D2E-4C6F-A14E-5FF158FF1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D9795-2EB6-4F1F-9334-5EDCD9FC4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C9BCC-FB63-40E0-90D7-BE798CC6AE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34E43-FC48-4D28-B66F-2129000643FA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5BBB5-7E72-4613-A82F-A9F835ECCA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8BA46-70C2-4246-91F2-2A5247CD86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C6144-3AE7-46AA-B548-E40AAB96F74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903E1A-8233-4EBC-80A2-9A2F68102F4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50" y="5597518"/>
            <a:ext cx="2743200" cy="1254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114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kern="1200">
          <a:solidFill>
            <a:srgbClr val="1EC37A"/>
          </a:solidFill>
          <a:latin typeface="Polly Rounded Light" panose="000004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kern="1200">
          <a:solidFill>
            <a:srgbClr val="575757"/>
          </a:solidFill>
          <a:latin typeface="Polly Rounded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75757"/>
          </a:solidFill>
          <a:latin typeface="Polly Rounded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rgbClr val="575757"/>
          </a:solidFill>
          <a:latin typeface="Polly Rounded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1" kern="1200">
          <a:solidFill>
            <a:srgbClr val="575757"/>
          </a:solidFill>
          <a:latin typeface="Polly Rounded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1" kern="1200">
          <a:solidFill>
            <a:srgbClr val="575757"/>
          </a:solidFill>
          <a:latin typeface="Polly Rounded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respectphoneline.org.u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espectphoneline.org.uk/contact-us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liceconduct.gov.uk/sites/default/files/Documents/research-learning/Silent_solution_guide.pdf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stia.org/brightsky" TargetMode="External"/><Relationship Id="rId7" Type="http://schemas.openxmlformats.org/officeDocument/2006/relationships/hyperlink" Target="https://chat.womensaid.org.uk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urvivorsforum.womensaid.org.uk/" TargetMode="External"/><Relationship Id="rId5" Type="http://schemas.openxmlformats.org/officeDocument/2006/relationships/hyperlink" Target="https://www.nationaldahelpline.org.uk/Contact-us" TargetMode="External"/><Relationship Id="rId4" Type="http://schemas.openxmlformats.org/officeDocument/2006/relationships/hyperlink" Target="https://hollieguard.com/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udiciary.uk/announcements/coronavirus-crisis-guidance-on-compliance-with-family-court-child-arrangement-orders/" TargetMode="External"/><Relationship Id="rId2" Type="http://schemas.openxmlformats.org/officeDocument/2006/relationships/hyperlink" Target="https://rightsofwomen.org.uk/get-information/family-law/coronavirus-and-child-contact-arrangement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v.uk/guidance/applying-for-a-domestic-violence-family-law-act-injunction-for-unrepresented-applicants" TargetMode="External"/><Relationship Id="rId4" Type="http://schemas.openxmlformats.org/officeDocument/2006/relationships/hyperlink" Target="https://www.cafcass.gov.uk/2020/03/18/coronavirus-covid-19-update-on-cafcass-preparedness/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ngminds.org.uk/find-help/for-parents/parents-guide-to-support-a-z/parents-guide-to-support-domestic-violence/" TargetMode="External"/><Relationship Id="rId2" Type="http://schemas.openxmlformats.org/officeDocument/2006/relationships/hyperlink" Target="http://thehideout.org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hildline.org.uk/info-advice/home-families/family-relationships/domestic-abuse/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chsafety.org/resources-survivors" TargetMode="External"/><Relationship Id="rId7" Type="http://schemas.openxmlformats.org/officeDocument/2006/relationships/hyperlink" Target="https://www.womensaid.org.uk/cover-your-tracks-online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efuge.org.uk/our-work/forms-of-violence-and-abuse/tech-abuse-2/resources/" TargetMode="External"/><Relationship Id="rId5" Type="http://schemas.openxmlformats.org/officeDocument/2006/relationships/hyperlink" Target="https://www.refuge.org.uk/our-work/our-services/tech-abuse-empowerment-service/" TargetMode="External"/><Relationship Id="rId4" Type="http://schemas.openxmlformats.org/officeDocument/2006/relationships/hyperlink" Target="https://www.techsafety.org/technology-safety-quick-tips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A75A77B-2333-4EBC-AA94-1F972969F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3663" y="1135426"/>
            <a:ext cx="10184674" cy="2387600"/>
          </a:xfrm>
        </p:spPr>
        <p:txBody>
          <a:bodyPr/>
          <a:lstStyle/>
          <a:p>
            <a:r>
              <a:rPr lang="en-GB" dirty="0"/>
              <a:t>Domestic Abuse Safety Planning: A COVID-19 Informed Response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C05D781-9458-4B4C-AD91-87E1A1B7D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12149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GB" sz="2400" b="0" dirty="0"/>
              <a:t>Facilitated by:</a:t>
            </a:r>
          </a:p>
          <a:p>
            <a:r>
              <a:rPr lang="en-GB" sz="2400" b="0" dirty="0"/>
              <a:t>Rasha Hamid</a:t>
            </a:r>
          </a:p>
          <a:p>
            <a:r>
              <a:rPr lang="en-GB" sz="2400" b="0" dirty="0"/>
              <a:t>Safe &amp; Together Implementation Lead</a:t>
            </a:r>
          </a:p>
          <a:p>
            <a:r>
              <a:rPr lang="en-GB" sz="2400" b="0" i="1" dirty="0"/>
              <a:t>(Hackney and Waltham Forest)</a:t>
            </a:r>
          </a:p>
        </p:txBody>
      </p:sp>
    </p:spTree>
    <p:extLst>
      <p:ext uri="{BB962C8B-B14F-4D97-AF65-F5344CB8AC3E}">
        <p14:creationId xmlns:p14="http://schemas.microsoft.com/office/powerpoint/2010/main" val="1419834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90D72-8018-4C8A-96C1-A0F342B78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339041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Perpetrator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CF35F-5CE2-4F43-94B3-899B93AD3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4604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sz="2800" b="0" dirty="0"/>
              <a:t>Establish whereabouts and current circumstances and resources</a:t>
            </a:r>
          </a:p>
          <a:p>
            <a:r>
              <a:rPr lang="en-GB" sz="2800" b="0" dirty="0"/>
              <a:t>Assess safety of contact: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400" dirty="0"/>
              <a:t>What was the source of the domestic abuse disclosure?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400" dirty="0"/>
              <a:t>How does he feel about CSC intervention?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400" dirty="0"/>
              <a:t>How have your sessions with him always ended?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400" dirty="0"/>
              <a:t>Who will be around?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400" dirty="0"/>
              <a:t>How is he likely to respond to you?</a:t>
            </a:r>
            <a:endParaRPr lang="en-GB" sz="2400" u="sng" dirty="0"/>
          </a:p>
          <a:p>
            <a:r>
              <a:rPr lang="en-GB" sz="2800" u="sng" dirty="0"/>
              <a:t>Always</a:t>
            </a:r>
            <a:r>
              <a:rPr lang="en-GB" sz="2800" b="0" dirty="0"/>
              <a:t> safety plan with survivor before and after contacting him:</a:t>
            </a:r>
          </a:p>
          <a:p>
            <a:pPr lvl="1"/>
            <a:r>
              <a:rPr lang="en-GB" sz="2400" dirty="0"/>
              <a:t>Before: inform her of date, time and establish what is safe to discuss</a:t>
            </a:r>
          </a:p>
          <a:p>
            <a:pPr lvl="1"/>
            <a:r>
              <a:rPr lang="en-GB" sz="2400" dirty="0"/>
              <a:t>After: update her on his response to what was discussed, his mood and any threats</a:t>
            </a:r>
          </a:p>
          <a:p>
            <a:pPr marL="0" indent="0">
              <a:buNone/>
            </a:pPr>
            <a:endParaRPr lang="en-GB" sz="2800" b="0" dirty="0"/>
          </a:p>
        </p:txBody>
      </p:sp>
    </p:spTree>
    <p:extLst>
      <p:ext uri="{BB962C8B-B14F-4D97-AF65-F5344CB8AC3E}">
        <p14:creationId xmlns:p14="http://schemas.microsoft.com/office/powerpoint/2010/main" val="3966248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5BECF-8A1C-4A47-A1D5-90E30E9C1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275541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Assessing Perpetrator’s Level of Risk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1E081-57C8-4BCF-9EA8-5DF54CD70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0" y="1601104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b="0" dirty="0"/>
              <a:t>Re-visit your latest risk assessment and determine what has changed and what is a new risk factor. Consider:</a:t>
            </a:r>
          </a:p>
          <a:p>
            <a:pPr marL="457200" indent="-457200"/>
            <a:r>
              <a:rPr lang="en-GB" sz="2800" b="0" dirty="0"/>
              <a:t>Previous arrests for DV and any convictions</a:t>
            </a:r>
          </a:p>
          <a:p>
            <a:pPr marL="457200" indent="-457200"/>
            <a:r>
              <a:rPr lang="en-GB" sz="2800" b="0" dirty="0"/>
              <a:t>Changes in his access to services or support networks</a:t>
            </a:r>
          </a:p>
          <a:p>
            <a:pPr marL="457200" indent="-457200"/>
            <a:r>
              <a:rPr lang="en-GB" sz="2800" b="0" dirty="0"/>
              <a:t>Alcohol and drug use</a:t>
            </a:r>
          </a:p>
          <a:p>
            <a:pPr marL="457200" indent="-457200"/>
            <a:r>
              <a:rPr lang="en-GB" sz="2800" b="0" dirty="0"/>
              <a:t>Previous severe episodes of physical violence</a:t>
            </a:r>
          </a:p>
          <a:p>
            <a:pPr marL="457200" indent="-457200"/>
            <a:r>
              <a:rPr lang="en-GB" sz="2800" b="0" dirty="0"/>
              <a:t>High jealousy and controlling behaviours</a:t>
            </a:r>
          </a:p>
          <a:p>
            <a:pPr marL="457200" indent="-457200"/>
            <a:r>
              <a:rPr lang="en-GB" sz="2800" b="0" dirty="0"/>
              <a:t>Stalking </a:t>
            </a:r>
          </a:p>
          <a:p>
            <a:pPr marL="457200" indent="-457200"/>
            <a:r>
              <a:rPr lang="en-GB" sz="2800" b="0" dirty="0"/>
              <a:t>Does not take responsibility for his abuse </a:t>
            </a:r>
          </a:p>
          <a:p>
            <a:pPr marL="457200" lvl="0" indent="-457200">
              <a:defRPr/>
            </a:pPr>
            <a:r>
              <a:rPr lang="en-GB" sz="2800" dirty="0"/>
              <a:t>What the survivor is telling you</a:t>
            </a:r>
          </a:p>
        </p:txBody>
      </p:sp>
    </p:spTree>
    <p:extLst>
      <p:ext uri="{BB962C8B-B14F-4D97-AF65-F5344CB8AC3E}">
        <p14:creationId xmlns:p14="http://schemas.microsoft.com/office/powerpoint/2010/main" val="2170390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90D72-8018-4C8A-96C1-A0F342B78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50414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Changes to Coercive Control Patterns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CF35F-5CE2-4F43-94B3-899B93AD3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0" y="1497012"/>
            <a:ext cx="10515600" cy="4351338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GB" sz="2800" b="0" dirty="0"/>
              <a:t>Assess how his coercive control has shifted and/or escalated:</a:t>
            </a:r>
          </a:p>
          <a:p>
            <a:pPr marL="457200" lvl="0" indent="-457200"/>
            <a:r>
              <a:rPr lang="en-GB" sz="2800" b="0" dirty="0"/>
              <a:t>How is he using the survivor’s fears to reinforce his control and intimidation tactics?</a:t>
            </a:r>
          </a:p>
          <a:p>
            <a:pPr marL="457200" lvl="0" indent="-457200"/>
            <a:r>
              <a:rPr lang="en-GB" sz="2800" b="0" dirty="0"/>
              <a:t>How is he using COVID-19 as an excuse for his behaviour (e.g. saying he is protecting her and the children)?</a:t>
            </a:r>
          </a:p>
          <a:p>
            <a:pPr marL="457200" lvl="0" indent="-457200"/>
            <a:r>
              <a:rPr lang="en-GB" sz="2800" b="0" dirty="0"/>
              <a:t>How is he using COVID-19 to further isolate her from friends, family and services or to convince her that they have abandoned her?</a:t>
            </a:r>
          </a:p>
          <a:p>
            <a:pPr marL="457200" lvl="0" indent="-457200"/>
            <a:r>
              <a:rPr lang="en-GB" sz="2800" b="0" dirty="0"/>
              <a:t>Has there been an increase in certain behaviours e.g. threats of physical violence, accusing her of cheating, asking children to monitor survivor?</a:t>
            </a:r>
          </a:p>
        </p:txBody>
      </p:sp>
    </p:spTree>
    <p:extLst>
      <p:ext uri="{BB962C8B-B14F-4D97-AF65-F5344CB8AC3E}">
        <p14:creationId xmlns:p14="http://schemas.microsoft.com/office/powerpoint/2010/main" val="2230799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5BECF-8A1C-4A47-A1D5-90E30E9C1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26341"/>
            <a:ext cx="10515600" cy="1325563"/>
          </a:xfrm>
        </p:spPr>
        <p:txBody>
          <a:bodyPr/>
          <a:lstStyle/>
          <a:p>
            <a:r>
              <a:rPr lang="en-GB" dirty="0"/>
              <a:t>Perpetrator Accountability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1E081-57C8-4BCF-9EA8-5DF54CD70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4212"/>
            <a:ext cx="10515600" cy="4351338"/>
          </a:xfrm>
        </p:spPr>
        <p:txBody>
          <a:bodyPr>
            <a:normAutofit/>
          </a:bodyPr>
          <a:lstStyle/>
          <a:p>
            <a:r>
              <a:rPr lang="en-GB" sz="2800" b="0" dirty="0"/>
              <a:t>Covid-19 is not an excuse for abuse</a:t>
            </a:r>
          </a:p>
          <a:p>
            <a:r>
              <a:rPr lang="en-GB" sz="2800" b="0" dirty="0"/>
              <a:t>Identify their sense of entitlement </a:t>
            </a:r>
          </a:p>
          <a:p>
            <a:r>
              <a:rPr lang="en-GB" sz="2800" b="0" dirty="0"/>
              <a:t>Outline their pattern</a:t>
            </a:r>
          </a:p>
          <a:p>
            <a:r>
              <a:rPr lang="en-GB" sz="2800" b="0" dirty="0"/>
              <a:t>Separate anxiety from behaviour</a:t>
            </a:r>
          </a:p>
          <a:p>
            <a:endParaRPr lang="en-GB" sz="2800" dirty="0"/>
          </a:p>
          <a:p>
            <a:pPr marL="0" indent="0" algn="ctr">
              <a:buNone/>
            </a:pPr>
            <a:r>
              <a:rPr lang="en-GB" sz="2800" dirty="0"/>
              <a:t>Affirm to him that his behaviour is 100% his responsibility </a:t>
            </a:r>
          </a:p>
          <a:p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04243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90D72-8018-4C8A-96C1-A0F342B78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609" y="153876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Case Planning with Perpetrators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CF35F-5CE2-4F43-94B3-899B93AD3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345474"/>
            <a:ext cx="10515600" cy="4695868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GB" sz="2800" dirty="0"/>
              <a:t>The plan outlines CSC’s expectations around the perpetrator’s behaviour and role as a parent. This can include:</a:t>
            </a:r>
          </a:p>
          <a:p>
            <a:pPr marL="914400" lvl="1" indent="-457200"/>
            <a:r>
              <a:rPr lang="en-GB" sz="2800" dirty="0"/>
              <a:t>Access to children</a:t>
            </a:r>
          </a:p>
          <a:p>
            <a:pPr marL="914400" lvl="1" indent="-457200"/>
            <a:r>
              <a:rPr lang="en-GB" sz="2800" dirty="0"/>
              <a:t>Finances</a:t>
            </a:r>
          </a:p>
          <a:p>
            <a:pPr marL="914400" lvl="1" indent="-457200"/>
            <a:r>
              <a:rPr lang="en-GB" sz="2800" dirty="0"/>
              <a:t>Employment</a:t>
            </a:r>
          </a:p>
          <a:p>
            <a:pPr marL="914400" lvl="1" indent="-457200"/>
            <a:r>
              <a:rPr lang="en-GB" sz="2800" dirty="0"/>
              <a:t>Behaviour towards survivor</a:t>
            </a:r>
          </a:p>
          <a:p>
            <a:pPr marL="914400" lvl="1" indent="-457200"/>
            <a:r>
              <a:rPr lang="en-GB" sz="2800" dirty="0"/>
              <a:t>Behaviour towards children</a:t>
            </a:r>
          </a:p>
          <a:p>
            <a:pPr marL="914400" lvl="1" indent="-457200"/>
            <a:r>
              <a:rPr lang="en-GB" sz="2800" dirty="0"/>
              <a:t>Impact on children</a:t>
            </a:r>
          </a:p>
          <a:p>
            <a:pPr marL="914400" lvl="1" indent="-457200"/>
            <a:r>
              <a:rPr lang="en-GB" sz="2800" dirty="0"/>
              <a:t>Family’s access to services and support networks</a:t>
            </a:r>
          </a:p>
          <a:p>
            <a:pPr marL="914400" lvl="1" indent="-457200"/>
            <a:r>
              <a:rPr lang="en-GB" sz="2800" dirty="0"/>
              <a:t>Adhering to orders and conditions </a:t>
            </a:r>
          </a:p>
          <a:p>
            <a:pPr marL="914400" lvl="1" indent="-457200"/>
            <a:r>
              <a:rPr lang="en-GB" sz="2800" dirty="0"/>
              <a:t>Any other concerns based on his pattern of behaviour</a:t>
            </a:r>
          </a:p>
          <a:p>
            <a:endParaRPr lang="en-GB" sz="2800" b="0" dirty="0"/>
          </a:p>
        </p:txBody>
      </p:sp>
    </p:spTree>
    <p:extLst>
      <p:ext uri="{BB962C8B-B14F-4D97-AF65-F5344CB8AC3E}">
        <p14:creationId xmlns:p14="http://schemas.microsoft.com/office/powerpoint/2010/main" val="1579386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5BECF-8A1C-4A47-A1D5-90E30E9C1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346758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Case Planning with Perpetrators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1E081-57C8-4BCF-9EA8-5DF54CD70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300" y="1672321"/>
            <a:ext cx="10515600" cy="4351338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GB" sz="2800" dirty="0"/>
              <a:t>Plan needs to:</a:t>
            </a:r>
          </a:p>
          <a:p>
            <a:pPr marL="914400" lvl="1" indent="-457200"/>
            <a:r>
              <a:rPr lang="en-GB" sz="2800" dirty="0"/>
              <a:t>Be informed by perpetrator’s behaviour</a:t>
            </a:r>
          </a:p>
          <a:p>
            <a:pPr marL="914400" lvl="1" indent="-457200"/>
            <a:r>
              <a:rPr lang="en-GB" sz="2800" dirty="0"/>
              <a:t>Be informed by survivor’s wishes and children’s safety</a:t>
            </a:r>
          </a:p>
          <a:p>
            <a:pPr marL="914400" lvl="1" indent="-457200"/>
            <a:r>
              <a:rPr lang="en-GB" sz="2800" dirty="0"/>
              <a:t>Signpost to specialist service where appropriate </a:t>
            </a:r>
          </a:p>
          <a:p>
            <a:pPr marL="914400" lvl="1" indent="-457200"/>
            <a:r>
              <a:rPr lang="en-GB" sz="2800" dirty="0"/>
              <a:t>Be specific (but not too specific)</a:t>
            </a:r>
          </a:p>
          <a:p>
            <a:pPr marL="914400" lvl="1" indent="-457200"/>
            <a:r>
              <a:rPr lang="en-GB" sz="2800" dirty="0"/>
              <a:t>Be measurable </a:t>
            </a:r>
          </a:p>
          <a:p>
            <a:pPr marL="914400" lvl="1" indent="-457200"/>
            <a:r>
              <a:rPr lang="en-GB" sz="2800" dirty="0"/>
              <a:t>Have specific timeframes</a:t>
            </a:r>
          </a:p>
          <a:p>
            <a:pPr marL="914400" lvl="1" indent="-457200"/>
            <a:r>
              <a:rPr lang="en-GB" sz="2800" dirty="0"/>
              <a:t>Clear on CSC’s expectations of him as a parent </a:t>
            </a:r>
          </a:p>
          <a:p>
            <a:pPr marL="914400" lvl="1" indent="-457200"/>
            <a:endParaRPr lang="en-GB" sz="2800" dirty="0"/>
          </a:p>
          <a:p>
            <a:pPr marL="457200" lvl="1" indent="0">
              <a:buNone/>
            </a:pPr>
            <a:r>
              <a:rPr lang="en-GB" sz="2800" b="1" u="sng" dirty="0"/>
              <a:t>Always</a:t>
            </a:r>
            <a:r>
              <a:rPr lang="en-GB" sz="2800" dirty="0"/>
              <a:t> record perpetrator’s response to the plan clearly on mosaic </a:t>
            </a:r>
          </a:p>
        </p:txBody>
      </p:sp>
    </p:spTree>
    <p:extLst>
      <p:ext uri="{BB962C8B-B14F-4D97-AF65-F5344CB8AC3E}">
        <p14:creationId xmlns:p14="http://schemas.microsoft.com/office/powerpoint/2010/main" val="891588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DA57D7B-28C2-42CF-AB16-20AE6AF94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20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Support for Perpetrators</a:t>
            </a:r>
          </a:p>
        </p:txBody>
      </p:sp>
    </p:spTree>
    <p:extLst>
      <p:ext uri="{BB962C8B-B14F-4D97-AF65-F5344CB8AC3E}">
        <p14:creationId xmlns:p14="http://schemas.microsoft.com/office/powerpoint/2010/main" val="1402060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90D72-8018-4C8A-96C1-A0F342B78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741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Telephone and Online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CF35F-5CE2-4F43-94B3-899B93AD3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GB" sz="2800" b="0" dirty="0"/>
              <a:t>Respect Helpline:</a:t>
            </a:r>
          </a:p>
          <a:p>
            <a:pPr marL="0" indent="0">
              <a:buNone/>
            </a:pPr>
            <a:r>
              <a:rPr lang="en-GB" sz="2800" b="0" dirty="0"/>
              <a:t>Phone: 0808 8024040</a:t>
            </a:r>
          </a:p>
          <a:p>
            <a:pPr marL="0" indent="0">
              <a:buNone/>
            </a:pPr>
            <a:r>
              <a:rPr lang="en-GB" sz="2800" b="0" dirty="0"/>
              <a:t>Email: </a:t>
            </a:r>
            <a:r>
              <a:rPr lang="en-GB" sz="2800" b="0" dirty="0">
                <a:hlinkClick r:id="rId3"/>
              </a:rPr>
              <a:t>info@respectphoneline.org.uk</a:t>
            </a:r>
            <a:endParaRPr lang="en-GB" sz="2800" b="0" dirty="0"/>
          </a:p>
          <a:p>
            <a:pPr marL="0" indent="0">
              <a:buNone/>
            </a:pPr>
            <a:r>
              <a:rPr lang="en-GB" sz="2800" b="0" dirty="0"/>
              <a:t>Webchat: </a:t>
            </a:r>
            <a:r>
              <a:rPr lang="en-GB" sz="2800" b="0" dirty="0">
                <a:hlinkClick r:id="rId4"/>
              </a:rPr>
              <a:t>https://respectphoneline.org.uk/contact-us/</a:t>
            </a:r>
            <a:r>
              <a:rPr lang="en-GB" sz="2800" b="0" dirty="0"/>
              <a:t> (Wednesday, Thursday and Friday: 10 – 11am and 3 – 4pm)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72850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06133-D4CF-4003-B494-FFFA02A37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15" y="4032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5 minute break</a:t>
            </a:r>
          </a:p>
        </p:txBody>
      </p:sp>
      <p:pic>
        <p:nvPicPr>
          <p:cNvPr id="4" name="Picture 2" descr="6 ways to destress on your tea break | Calmer">
            <a:extLst>
              <a:ext uri="{FF2B5EF4-FFF2-40B4-BE49-F238E27FC236}">
                <a16:creationId xmlns:a16="http://schemas.microsoft.com/office/drawing/2014/main" id="{69FC1B1D-42EE-4D8B-9CFE-B53F2BFF316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840" y="2045214"/>
            <a:ext cx="5394959" cy="359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56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708F44-5FEC-4FA4-8713-5386C2788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57425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Working with Survivors</a:t>
            </a:r>
          </a:p>
        </p:txBody>
      </p:sp>
    </p:spTree>
    <p:extLst>
      <p:ext uri="{BB962C8B-B14F-4D97-AF65-F5344CB8AC3E}">
        <p14:creationId xmlns:p14="http://schemas.microsoft.com/office/powerpoint/2010/main" val="595458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2B15E-536D-46D6-82E1-87F70A7F4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574765"/>
            <a:ext cx="11360800" cy="2050869"/>
          </a:xfrm>
        </p:spPr>
        <p:txBody>
          <a:bodyPr/>
          <a:lstStyle/>
          <a:p>
            <a:r>
              <a:rPr lang="en-GB" sz="4000" dirty="0"/>
              <a:t>What are your fears about working with families experiencing domestic abuse during COVID19 pandemic?</a:t>
            </a:r>
            <a:br>
              <a:rPr lang="en-GB" sz="4000" dirty="0"/>
            </a:br>
            <a:endParaRPr lang="en-GB" sz="4000" dirty="0"/>
          </a:p>
        </p:txBody>
      </p:sp>
      <p:pic>
        <p:nvPicPr>
          <p:cNvPr id="3" name="Picture 2" descr="21 great questions for facilitators - Part 2 - RosemaryShapiroLiu ...">
            <a:extLst>
              <a:ext uri="{FF2B5EF4-FFF2-40B4-BE49-F238E27FC236}">
                <a16:creationId xmlns:a16="http://schemas.microsoft.com/office/drawing/2014/main" id="{3F331908-57A6-4296-B6C4-0CC2D93C7E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493" y="2506877"/>
            <a:ext cx="4243724" cy="2644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9F85611-9562-48DB-83CC-FD97308773D4}"/>
              </a:ext>
            </a:extLst>
          </p:cNvPr>
          <p:cNvSpPr txBox="1"/>
          <p:nvPr/>
        </p:nvSpPr>
        <p:spPr>
          <a:xfrm>
            <a:off x="2153495" y="5921750"/>
            <a:ext cx="6068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Please type your answers in the chat bar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DCE43ADB-8836-40A3-B8D3-29FA0644BEDF}"/>
              </a:ext>
            </a:extLst>
          </p:cNvPr>
          <p:cNvSpPr/>
          <p:nvPr/>
        </p:nvSpPr>
        <p:spPr>
          <a:xfrm>
            <a:off x="8961120" y="5721532"/>
            <a:ext cx="2998224" cy="100203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14206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5BECF-8A1C-4A47-A1D5-90E30E9C1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486" y="272638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Tips for Establishing 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1E081-57C8-4BCF-9EA8-5DF54CD70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3851"/>
            <a:ext cx="10515600" cy="4630191"/>
          </a:xfrm>
        </p:spPr>
        <p:txBody>
          <a:bodyPr>
            <a:noAutofit/>
          </a:bodyPr>
          <a:lstStyle/>
          <a:p>
            <a:pPr marL="457200" indent="-457200"/>
            <a:r>
              <a:rPr lang="en-GB" sz="2800" b="0" dirty="0"/>
              <a:t>Assess suitability of various methods of communication: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GB" sz="2800" dirty="0"/>
              <a:t>Phone/facetime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GB" sz="2800" dirty="0"/>
              <a:t>Text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GB" sz="2800" dirty="0"/>
              <a:t>Email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GB" sz="2800" dirty="0"/>
              <a:t>Letter </a:t>
            </a:r>
          </a:p>
          <a:p>
            <a:pPr marL="457200" indent="-457200"/>
            <a:r>
              <a:rPr lang="en-GB" sz="2800" b="0" dirty="0"/>
              <a:t>Always start by determining if the survivor is safe to talk</a:t>
            </a:r>
          </a:p>
          <a:p>
            <a:pPr marL="457200" indent="-457200"/>
            <a:r>
              <a:rPr lang="en-GB" sz="2800" b="0" dirty="0"/>
              <a:t>Code words</a:t>
            </a:r>
          </a:p>
          <a:p>
            <a:pPr marL="457200" indent="-457200"/>
            <a:r>
              <a:rPr lang="en-GB" sz="2800" b="0" dirty="0"/>
              <a:t>Signs</a:t>
            </a:r>
          </a:p>
          <a:p>
            <a:pPr marL="457200" indent="-457200"/>
            <a:r>
              <a:rPr lang="en-GB" sz="2800" b="0" dirty="0"/>
              <a:t>Regular check in at a set time</a:t>
            </a:r>
          </a:p>
          <a:p>
            <a:pPr marL="457200" indent="-457200"/>
            <a:r>
              <a:rPr lang="en-GB" sz="2800" b="0" dirty="0"/>
              <a:t>Alternative people to speak to</a:t>
            </a:r>
          </a:p>
          <a:p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41327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90D72-8018-4C8A-96C1-A0F342B78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311150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Safety Planning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CF35F-5CE2-4F43-94B3-899B93AD3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7213"/>
            <a:ext cx="10515600" cy="4351338"/>
          </a:xfrm>
        </p:spPr>
        <p:txBody>
          <a:bodyPr>
            <a:normAutofit/>
          </a:bodyPr>
          <a:lstStyle/>
          <a:p>
            <a:pPr marL="285750" indent="-285750"/>
            <a:r>
              <a:rPr lang="en-GB" sz="2800" b="0" dirty="0"/>
              <a:t>Establish the perpetrator’s daily pattern</a:t>
            </a:r>
          </a:p>
          <a:p>
            <a:pPr marL="285750" indent="-285750"/>
            <a:r>
              <a:rPr lang="en-GB" sz="2800" b="0" dirty="0"/>
              <a:t>Talk through the layout of your house</a:t>
            </a:r>
          </a:p>
          <a:p>
            <a:pPr marL="285750" indent="-285750"/>
            <a:r>
              <a:rPr lang="en-GB" sz="2800" b="0" dirty="0"/>
              <a:t>Access to phone and/or internet at all times</a:t>
            </a:r>
          </a:p>
          <a:p>
            <a:pPr marL="285750" indent="-285750"/>
            <a:r>
              <a:rPr lang="en-GB" sz="2800" b="0" dirty="0"/>
              <a:t>Code word/sign to signal</a:t>
            </a:r>
          </a:p>
          <a:p>
            <a:pPr marL="285750" indent="-285750"/>
            <a:r>
              <a:rPr lang="en-GB" sz="2800" b="0" dirty="0"/>
              <a:t>Use of closed questions</a:t>
            </a:r>
          </a:p>
          <a:p>
            <a:pPr marL="285750" indent="-285750"/>
            <a:r>
              <a:rPr lang="en-GB" sz="2800" b="0" dirty="0"/>
              <a:t>Involve children in your safety plan</a:t>
            </a:r>
          </a:p>
          <a:p>
            <a:pPr marL="285750" indent="-285750"/>
            <a:r>
              <a:rPr lang="en-GB" sz="2800" b="0" dirty="0"/>
              <a:t>Silent calls to police – dial 999 and then 55 if you can’t talk</a:t>
            </a:r>
          </a:p>
        </p:txBody>
      </p:sp>
    </p:spTree>
    <p:extLst>
      <p:ext uri="{BB962C8B-B14F-4D97-AF65-F5344CB8AC3E}">
        <p14:creationId xmlns:p14="http://schemas.microsoft.com/office/powerpoint/2010/main" val="661344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5BECF-8A1C-4A47-A1D5-90E30E9C1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64441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Safety Planning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1E081-57C8-4BCF-9EA8-5DF54CD70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004"/>
            <a:ext cx="10515600" cy="4666346"/>
          </a:xfrm>
        </p:spPr>
        <p:txBody>
          <a:bodyPr/>
          <a:lstStyle/>
          <a:p>
            <a:pPr marL="457200" indent="-457200"/>
            <a:r>
              <a:rPr lang="en-GB" sz="2800" b="0" dirty="0"/>
              <a:t>Encourage survivors to consider where they can go in an emergency</a:t>
            </a:r>
          </a:p>
          <a:p>
            <a:pPr marL="457200" indent="-457200"/>
            <a:r>
              <a:rPr lang="en-GB" sz="2800" b="0" dirty="0"/>
              <a:t>Packing an emergency bag </a:t>
            </a:r>
          </a:p>
          <a:p>
            <a:pPr marL="457200" indent="-457200"/>
            <a:r>
              <a:rPr lang="en-GB" sz="2800" b="0" dirty="0"/>
              <a:t>Take into consideration: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GB" sz="2800" dirty="0"/>
              <a:t>Staying with family and friends might not be an option 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GB" sz="2800" dirty="0"/>
              <a:t>It might be harder to secure a refuge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GB" sz="2800" dirty="0"/>
              <a:t>Additional barriers such as immigration, language, disability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GB" sz="2800" dirty="0"/>
              <a:t>Each survivor’s safety plan needs to be tailored to their individual needs</a:t>
            </a:r>
          </a:p>
        </p:txBody>
      </p:sp>
    </p:spTree>
    <p:extLst>
      <p:ext uri="{BB962C8B-B14F-4D97-AF65-F5344CB8AC3E}">
        <p14:creationId xmlns:p14="http://schemas.microsoft.com/office/powerpoint/2010/main" val="23562655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90D72-8018-4C8A-96C1-A0F342B78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40254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Employing a Trauma-Informed Approach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CF35F-5CE2-4F43-94B3-899B93AD3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4200"/>
            <a:ext cx="10515600" cy="4502150"/>
          </a:xfrm>
        </p:spPr>
        <p:txBody>
          <a:bodyPr>
            <a:normAutofit/>
          </a:bodyPr>
          <a:lstStyle/>
          <a:p>
            <a:pPr marL="457200" lvl="0" indent="-457200"/>
            <a:r>
              <a:rPr lang="en-GB" sz="2800" b="0" dirty="0"/>
              <a:t>Impact on survivor’s mental health and/or substance misuse</a:t>
            </a:r>
          </a:p>
          <a:p>
            <a:pPr marL="457200" lvl="0" indent="-457200"/>
            <a:r>
              <a:rPr lang="en-GB" sz="2800" b="0" dirty="0"/>
              <a:t>Changes in existing symptoms</a:t>
            </a:r>
          </a:p>
          <a:p>
            <a:pPr marL="457200" lvl="0" indent="-457200"/>
            <a:r>
              <a:rPr lang="en-GB" sz="2800" b="0" dirty="0"/>
              <a:t>This could be a triggering time for many people </a:t>
            </a:r>
          </a:p>
          <a:p>
            <a:pPr marL="457200" lvl="0" indent="-457200"/>
            <a:r>
              <a:rPr lang="en-GB" sz="2800" b="0" dirty="0"/>
              <a:t>Account for survivor compliance with perpetrators </a:t>
            </a:r>
          </a:p>
          <a:p>
            <a:pPr marL="457200" lvl="0" indent="-457200"/>
            <a:r>
              <a:rPr lang="en-GB" sz="2800" b="0" dirty="0"/>
              <a:t>Self-care for social workers </a:t>
            </a:r>
            <a:r>
              <a:rPr lang="en-GB" sz="2800" b="0"/>
              <a:t>is even more </a:t>
            </a:r>
            <a:r>
              <a:rPr lang="en-GB" sz="2800" b="0" dirty="0"/>
              <a:t>important right now</a:t>
            </a:r>
          </a:p>
          <a:p>
            <a:endParaRPr lang="en-GB" sz="2800" b="0" dirty="0"/>
          </a:p>
        </p:txBody>
      </p:sp>
    </p:spTree>
    <p:extLst>
      <p:ext uri="{BB962C8B-B14F-4D97-AF65-F5344CB8AC3E}">
        <p14:creationId xmlns:p14="http://schemas.microsoft.com/office/powerpoint/2010/main" val="33607787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5BECF-8A1C-4A47-A1D5-90E30E9C1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88241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Questions to Ask Survivors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1E081-57C8-4BCF-9EA8-5DF54CD70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300" y="1613804"/>
            <a:ext cx="10515600" cy="4351338"/>
          </a:xfrm>
        </p:spPr>
        <p:txBody>
          <a:bodyPr/>
          <a:lstStyle/>
          <a:p>
            <a:pPr marL="914400" lvl="1" indent="-457200"/>
            <a:r>
              <a:rPr lang="en-GB" sz="2800" dirty="0"/>
              <a:t>What are your hopes and fears currently? </a:t>
            </a:r>
          </a:p>
          <a:p>
            <a:pPr marL="914400" lvl="1" indent="-457200"/>
            <a:r>
              <a:rPr lang="en-GB" sz="2800" dirty="0"/>
              <a:t>How have things changed for you and the children? what adaptations have you had to make?</a:t>
            </a:r>
          </a:p>
          <a:p>
            <a:pPr marL="914400" lvl="1" indent="-457200"/>
            <a:r>
              <a:rPr lang="en-GB" sz="2800" dirty="0"/>
              <a:t>How are you managing the children’s routines?</a:t>
            </a:r>
          </a:p>
          <a:p>
            <a:pPr marL="914400" lvl="1" indent="-457200"/>
            <a:r>
              <a:rPr lang="en-GB" sz="2800" dirty="0"/>
              <a:t>How is your partner supporting your efforts around the children?</a:t>
            </a:r>
          </a:p>
          <a:p>
            <a:pPr marL="914400" lvl="1" indent="-457200"/>
            <a:r>
              <a:rPr lang="en-GB" sz="2800" dirty="0"/>
              <a:t>How are managing in coping with everyone’s demands?</a:t>
            </a:r>
          </a:p>
          <a:p>
            <a:pPr marL="914400" lvl="1" indent="-457200"/>
            <a:r>
              <a:rPr lang="en-GB" sz="2800" dirty="0"/>
              <a:t>In your specific situation what would make things better?</a:t>
            </a:r>
          </a:p>
          <a:p>
            <a:pPr lvl="1"/>
            <a:endParaRPr lang="en-GB" sz="2800" dirty="0"/>
          </a:p>
          <a:p>
            <a:pPr marL="0" lvl="0" indent="0" algn="ctr">
              <a:buNone/>
            </a:pPr>
            <a:r>
              <a:rPr lang="en-GB" sz="2800" dirty="0"/>
              <a:t>Affirm to her that his behaviour is 100% his responsibility </a:t>
            </a:r>
          </a:p>
          <a:p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03241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0B02F9-FB8B-48D2-B41F-81716B009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09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Support for Survivors</a:t>
            </a:r>
          </a:p>
        </p:txBody>
      </p:sp>
    </p:spTree>
    <p:extLst>
      <p:ext uri="{BB962C8B-B14F-4D97-AF65-F5344CB8AC3E}">
        <p14:creationId xmlns:p14="http://schemas.microsoft.com/office/powerpoint/2010/main" val="7631292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5BECF-8A1C-4A47-A1D5-90E30E9C1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13641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Telephone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1E081-57C8-4BCF-9EA8-5DF54CD70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sz="2800" b="0" dirty="0"/>
              <a:t>National Domestic Abuse Helpline: </a:t>
            </a:r>
          </a:p>
          <a:p>
            <a:pPr marL="457200" lvl="1" indent="0">
              <a:buNone/>
            </a:pPr>
            <a:r>
              <a:rPr lang="en-GB" sz="2800" dirty="0"/>
              <a:t>0808 2000 247 (Helpline operates 24/7)</a:t>
            </a:r>
          </a:p>
          <a:p>
            <a:pPr marL="457200" indent="-457200"/>
            <a:r>
              <a:rPr lang="en-GB" sz="2800" b="0" dirty="0"/>
              <a:t>Silent Solutions – 999 followed by 55 </a:t>
            </a:r>
            <a:r>
              <a:rPr lang="en-GB" sz="2800" b="0" u="sng" dirty="0">
                <a:hlinkClick r:id="rId3"/>
              </a:rPr>
              <a:t>https://www.policeconduct.gov.uk/sites/default/files/Documents/research-learning/Silent_solution_guide.pdf</a:t>
            </a:r>
            <a:r>
              <a:rPr lang="en-GB" sz="2800" b="0" u="sng" dirty="0"/>
              <a:t> </a:t>
            </a:r>
          </a:p>
          <a:p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21683194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5BECF-8A1C-4A47-A1D5-90E30E9C1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224741"/>
            <a:ext cx="10515600" cy="1325563"/>
          </a:xfrm>
        </p:spPr>
        <p:txBody>
          <a:bodyPr/>
          <a:lstStyle/>
          <a:p>
            <a:r>
              <a:rPr lang="en-GB" dirty="0"/>
              <a:t>Online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1E081-57C8-4BCF-9EA8-5DF54CD70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383" y="1861321"/>
            <a:ext cx="10515600" cy="4351338"/>
          </a:xfrm>
        </p:spPr>
        <p:txBody>
          <a:bodyPr>
            <a:normAutofit/>
          </a:bodyPr>
          <a:lstStyle/>
          <a:p>
            <a:pPr marL="457200" indent="-457200"/>
            <a:r>
              <a:rPr lang="en-GB" sz="2800" b="0" dirty="0" err="1"/>
              <a:t>Brightsky</a:t>
            </a:r>
            <a:r>
              <a:rPr lang="en-GB" sz="2800" b="0" dirty="0"/>
              <a:t>: </a:t>
            </a:r>
            <a:r>
              <a:rPr lang="en-GB" sz="2800" b="0" dirty="0">
                <a:hlinkClick r:id="rId3"/>
              </a:rPr>
              <a:t>https://www.hestia.org/brightsky</a:t>
            </a:r>
            <a:endParaRPr lang="en-GB" sz="2800" b="0" dirty="0"/>
          </a:p>
          <a:p>
            <a:pPr marL="457200" indent="-457200"/>
            <a:r>
              <a:rPr lang="en-GB" sz="2800" b="0" dirty="0"/>
              <a:t>Hollie Guard: </a:t>
            </a:r>
            <a:r>
              <a:rPr lang="en-GB" sz="2800" b="0" dirty="0">
                <a:hlinkClick r:id="rId4"/>
              </a:rPr>
              <a:t>https://hollieguard.com/</a:t>
            </a:r>
            <a:endParaRPr lang="en-GB" sz="2800" b="0" dirty="0"/>
          </a:p>
          <a:p>
            <a:pPr marL="457200" indent="-457200"/>
            <a:r>
              <a:rPr lang="en-GB" sz="2800" b="0" dirty="0"/>
              <a:t>DV Helpline online contact form: </a:t>
            </a:r>
            <a:r>
              <a:rPr lang="en-GB" sz="2800" b="0" dirty="0">
                <a:hlinkClick r:id="rId5"/>
              </a:rPr>
              <a:t>https://www.nationaldahelpline.org.uk/Contact-us</a:t>
            </a:r>
            <a:r>
              <a:rPr lang="en-GB" sz="2800" b="0" dirty="0"/>
              <a:t> </a:t>
            </a:r>
          </a:p>
          <a:p>
            <a:pPr marL="457200" indent="-457200"/>
            <a:r>
              <a:rPr lang="en-GB" sz="2800" b="0" dirty="0"/>
              <a:t>Online Survivor’s Forum: </a:t>
            </a:r>
            <a:r>
              <a:rPr lang="en-GB" sz="2800" b="0" dirty="0">
                <a:solidFill>
                  <a:srgbClr val="0563C1"/>
                </a:solidFill>
                <a:hlinkClick r:id="rId6"/>
              </a:rPr>
              <a:t>https://survivorsforum.womensaid.org.uk/</a:t>
            </a:r>
            <a:endParaRPr lang="en-GB" sz="2800" b="0" dirty="0">
              <a:solidFill>
                <a:srgbClr val="0563C1"/>
              </a:solidFill>
            </a:endParaRPr>
          </a:p>
          <a:p>
            <a:pPr marL="457200" indent="-457200"/>
            <a:r>
              <a:rPr lang="en-GB" sz="2800" b="0" dirty="0"/>
              <a:t>Women’s Aid Webchat: </a:t>
            </a:r>
            <a:r>
              <a:rPr lang="en-GB" sz="2800" b="0" dirty="0">
                <a:hlinkClick r:id="rId7"/>
              </a:rPr>
              <a:t>https://chat.womensaid.org.uk/</a:t>
            </a:r>
            <a:r>
              <a:rPr lang="en-GB" sz="2800" b="0" dirty="0"/>
              <a:t> (Monday to Friday 10:00am - 12:00pm)</a:t>
            </a:r>
          </a:p>
        </p:txBody>
      </p:sp>
    </p:spTree>
    <p:extLst>
      <p:ext uri="{BB962C8B-B14F-4D97-AF65-F5344CB8AC3E}">
        <p14:creationId xmlns:p14="http://schemas.microsoft.com/office/powerpoint/2010/main" val="11504494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A40669-492C-415C-8402-35BABA6E2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384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Routine and Family Functioning</a:t>
            </a:r>
          </a:p>
        </p:txBody>
      </p:sp>
    </p:spTree>
    <p:extLst>
      <p:ext uri="{BB962C8B-B14F-4D97-AF65-F5344CB8AC3E}">
        <p14:creationId xmlns:p14="http://schemas.microsoft.com/office/powerpoint/2010/main" val="33292467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5BECF-8A1C-4A47-A1D5-90E30E9C1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33904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General Questions on Routine and Family Functioning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1E081-57C8-4BCF-9EA8-5DF54CD70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0" y="187801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457200" indent="-457200"/>
            <a:r>
              <a:rPr lang="en-GB" b="0" dirty="0"/>
              <a:t>What is your routine like at home? How has this changed as a result of COVID-19?</a:t>
            </a:r>
          </a:p>
          <a:p>
            <a:pPr marL="457200" indent="-457200"/>
            <a:r>
              <a:rPr lang="en-GB" b="0" dirty="0"/>
              <a:t>How are you dealing with everyone being at home? Do you get any private space?</a:t>
            </a:r>
          </a:p>
          <a:p>
            <a:pPr marL="457200" indent="-457200"/>
            <a:r>
              <a:rPr lang="en-GB" b="0" dirty="0"/>
              <a:t>How are you supporting your partner’s efforts around the children / how is your partner supporting your parenting?</a:t>
            </a:r>
          </a:p>
          <a:p>
            <a:pPr marL="457200" indent="-457200"/>
            <a:r>
              <a:rPr lang="en-GB" b="0" dirty="0"/>
              <a:t>What activities does the child engage in at home and outside? </a:t>
            </a:r>
            <a:endParaRPr lang="en-GB" b="0" i="1" dirty="0"/>
          </a:p>
          <a:p>
            <a:pPr marL="457200" indent="-457200"/>
            <a:r>
              <a:rPr lang="en-GB" b="0" dirty="0"/>
              <a:t>What do you do with your one daily exercise?</a:t>
            </a:r>
          </a:p>
          <a:p>
            <a:pPr marL="457200" indent="-457200"/>
            <a:r>
              <a:rPr lang="en-GB" b="0" dirty="0"/>
              <a:t>Who does what at home? </a:t>
            </a:r>
            <a:endParaRPr lang="en-GB" b="0" i="1" dirty="0"/>
          </a:p>
          <a:p>
            <a:pPr marL="457200" indent="-457200"/>
            <a:r>
              <a:rPr lang="en-GB" b="0" dirty="0"/>
              <a:t>How do you resolve any differences around any household matters?</a:t>
            </a:r>
          </a:p>
          <a:p>
            <a:pPr marL="457200" indent="-457200"/>
            <a:r>
              <a:rPr lang="en-GB" b="0" dirty="0"/>
              <a:t>Who deals with disciplining the child and why?</a:t>
            </a:r>
          </a:p>
          <a:p>
            <a:pPr marL="457200" indent="-457200"/>
            <a:r>
              <a:rPr lang="en-GB" b="0" dirty="0"/>
              <a:t>What support do you get from maternal and paternal family?</a:t>
            </a:r>
          </a:p>
          <a:p>
            <a:pPr marL="457200" indent="-457200"/>
            <a:r>
              <a:rPr lang="en-GB" b="0" dirty="0"/>
              <a:t>How do you work out your finances at home? </a:t>
            </a:r>
          </a:p>
          <a:p>
            <a:pPr marL="457200" indent="-457200"/>
            <a:r>
              <a:rPr lang="en-GB" b="0" dirty="0"/>
              <a:t>How do you manage caring for your child when the other parent is at work? </a:t>
            </a:r>
          </a:p>
          <a:p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467257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90D72-8018-4C8A-96C1-A0F342B78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288241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Common COVID-19 Related Concerns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CF35F-5CE2-4F43-94B3-899B93AD3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4500"/>
            <a:ext cx="10515600" cy="4641850"/>
          </a:xfrm>
        </p:spPr>
        <p:txBody>
          <a:bodyPr/>
          <a:lstStyle/>
          <a:p>
            <a:pPr marL="285750" indent="-285750"/>
            <a:r>
              <a:rPr lang="en-GB" sz="2800" b="0" dirty="0"/>
              <a:t>COVID-19 has: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GB" sz="2800" dirty="0"/>
              <a:t>Provided a new set of justifications for control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GB" sz="2800" dirty="0"/>
              <a:t>Increased vulnerabilities of survivors</a:t>
            </a:r>
          </a:p>
          <a:p>
            <a:pPr marL="285750" indent="-285750"/>
            <a:r>
              <a:rPr lang="en-GB" sz="2800" b="0" dirty="0"/>
              <a:t>Families are experiencing multiple changes all at once</a:t>
            </a:r>
          </a:p>
          <a:p>
            <a:pPr marL="285750" indent="-285750"/>
            <a:r>
              <a:rPr lang="en-GB" sz="2800" b="0" dirty="0"/>
              <a:t>Misattributing signs of coercive control to anxiety or stress</a:t>
            </a:r>
          </a:p>
          <a:p>
            <a:pPr marL="285750" indent="-285750"/>
            <a:r>
              <a:rPr lang="en-GB" sz="2800" b="0" dirty="0"/>
              <a:t>Domestic abuse survivors are more likely to have underlying health conditions </a:t>
            </a:r>
          </a:p>
          <a:p>
            <a:pPr marL="285750" indent="-285750"/>
            <a:r>
              <a:rPr lang="en-GB" sz="2800" b="0" dirty="0"/>
              <a:t>Increase in domestic abuse homicides in the UK</a:t>
            </a:r>
          </a:p>
        </p:txBody>
      </p:sp>
    </p:spTree>
    <p:extLst>
      <p:ext uri="{BB962C8B-B14F-4D97-AF65-F5344CB8AC3E}">
        <p14:creationId xmlns:p14="http://schemas.microsoft.com/office/powerpoint/2010/main" val="2460038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0EF678-739C-48AB-8C7C-49DD23728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63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Further Resources</a:t>
            </a:r>
          </a:p>
        </p:txBody>
      </p:sp>
    </p:spTree>
    <p:extLst>
      <p:ext uri="{BB962C8B-B14F-4D97-AF65-F5344CB8AC3E}">
        <p14:creationId xmlns:p14="http://schemas.microsoft.com/office/powerpoint/2010/main" val="20638693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5BECF-8A1C-4A47-A1D5-90E30E9C1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339041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COVID-19 and Family Courts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1E081-57C8-4BCF-9EA8-5DF54CD70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00" y="1664604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0" dirty="0"/>
              <a:t>Child Contact and Custody:</a:t>
            </a:r>
          </a:p>
          <a:p>
            <a:pPr marL="457200" indent="-457200"/>
            <a:r>
              <a:rPr lang="en-GB" b="0" dirty="0">
                <a:hlinkClick r:id="rId2"/>
              </a:rPr>
              <a:t>https://rightsofwomen.org.uk/get-information/family-law/coronavirus-and-child-contact-arrangements/</a:t>
            </a:r>
            <a:endParaRPr lang="en-GB" b="0" dirty="0"/>
          </a:p>
          <a:p>
            <a:pPr marL="457200" indent="-457200"/>
            <a:r>
              <a:rPr lang="en-GB" b="0" dirty="0">
                <a:hlinkClick r:id="rId3" tooltip="https://www.judiciary.uk/announcements/coronavirus-crisis-guidance-on-compliance-with-family-court-child-arrangement-orders/"/>
              </a:rPr>
              <a:t>https://www.judiciary.uk/announcements/coronavirus-crisis-guidance-on-compliance-with-family-court-child-arrangement-orders/</a:t>
            </a:r>
            <a:endParaRPr lang="en-GB" b="0" dirty="0"/>
          </a:p>
          <a:p>
            <a:pPr marL="457200" indent="-457200"/>
            <a:r>
              <a:rPr lang="en-GB" b="0" dirty="0">
                <a:hlinkClick r:id="rId4"/>
              </a:rPr>
              <a:t>https://www.cafcass.gov.uk/2020/03/18/coronavirus-covid-19-update-on-cafcass-preparedness/</a:t>
            </a:r>
            <a:endParaRPr lang="en-GB" b="0" dirty="0"/>
          </a:p>
          <a:p>
            <a:endParaRPr lang="en-GB" b="0" dirty="0"/>
          </a:p>
          <a:p>
            <a:pPr marL="0" indent="0">
              <a:buNone/>
            </a:pPr>
            <a:r>
              <a:rPr lang="en-GB" b="0" dirty="0"/>
              <a:t>Changes to non-molestation hearings:</a:t>
            </a:r>
          </a:p>
          <a:p>
            <a:pPr marL="457200" indent="-457200"/>
            <a:r>
              <a:rPr lang="en-GB" b="0" dirty="0">
                <a:hlinkClick r:id="rId5"/>
              </a:rPr>
              <a:t>https://www.gov.uk/guidance/applying-for-a-domestic-violence-family-law-act-injunction-for-unrepresented-applicants</a:t>
            </a:r>
            <a:r>
              <a:rPr lang="en-GB" b="0" dirty="0"/>
              <a:t> </a:t>
            </a:r>
          </a:p>
          <a:p>
            <a:pPr marL="0" indent="0">
              <a:buNone/>
            </a:pP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17901249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90D72-8018-4C8A-96C1-A0F342B78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300941"/>
            <a:ext cx="116459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Online Resources for Children and Young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CF35F-5CE2-4F43-94B3-899B93AD3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b="0" dirty="0">
                <a:hlinkClick r:id="rId2"/>
              </a:rPr>
              <a:t>http://thehideout.org.uk/</a:t>
            </a:r>
            <a:endParaRPr lang="en-GB" sz="2800" b="0" dirty="0"/>
          </a:p>
          <a:p>
            <a:endParaRPr lang="en-GB" sz="2800" b="0" dirty="0"/>
          </a:p>
          <a:p>
            <a:pPr marL="0" indent="0">
              <a:buNone/>
            </a:pPr>
            <a:r>
              <a:rPr lang="en-GB" sz="2800" b="0" dirty="0">
                <a:hlinkClick r:id="rId3"/>
              </a:rPr>
              <a:t>https://youngminds.org.uk/find-help/for-parents/parents-guide-to-support-a-z/parents-guide-to-support-domestic-violence/</a:t>
            </a:r>
            <a:endParaRPr lang="en-GB" sz="2800" b="0" dirty="0"/>
          </a:p>
          <a:p>
            <a:endParaRPr lang="en-GB" sz="2800" b="0" dirty="0"/>
          </a:p>
          <a:p>
            <a:pPr marL="0" indent="0">
              <a:buNone/>
            </a:pPr>
            <a:r>
              <a:rPr lang="en-GB" sz="2800" b="0" dirty="0">
                <a:hlinkClick r:id="rId4"/>
              </a:rPr>
              <a:t>https://www.childline.org.uk/info-advice/home-families/family-relationships/domestic-abuse/</a:t>
            </a:r>
            <a:endParaRPr lang="en-GB" sz="2800" b="0" dirty="0"/>
          </a:p>
        </p:txBody>
      </p:sp>
    </p:spTree>
    <p:extLst>
      <p:ext uri="{BB962C8B-B14F-4D97-AF65-F5344CB8AC3E}">
        <p14:creationId xmlns:p14="http://schemas.microsoft.com/office/powerpoint/2010/main" val="9187945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90D72-8018-4C8A-96C1-A0F342B78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75541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Online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CF35F-5CE2-4F43-94B3-899B93AD3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1104"/>
            <a:ext cx="10515600" cy="4755246"/>
          </a:xfrm>
        </p:spPr>
        <p:txBody>
          <a:bodyPr/>
          <a:lstStyle/>
          <a:p>
            <a:pPr marL="0" indent="0">
              <a:buNone/>
            </a:pPr>
            <a:r>
              <a:rPr lang="en-GB" b="0" dirty="0"/>
              <a:t>Technology Safety:</a:t>
            </a:r>
            <a:endParaRPr lang="en-GB" b="0" dirty="0">
              <a:hlinkClick r:id="rId3"/>
            </a:endParaRPr>
          </a:p>
          <a:p>
            <a:r>
              <a:rPr lang="en-GB" b="0" dirty="0">
                <a:hlinkClick r:id="rId3"/>
              </a:rPr>
              <a:t>https://www.techsafety.org/resources-survivors</a:t>
            </a:r>
            <a:endParaRPr lang="en-GB" b="0" dirty="0"/>
          </a:p>
          <a:p>
            <a:r>
              <a:rPr lang="en-GB" b="0" dirty="0">
                <a:hlinkClick r:id="rId4"/>
              </a:rPr>
              <a:t>https://www.techsafety.org/technology-safety-quick-tips</a:t>
            </a:r>
            <a:endParaRPr lang="en-GB" b="0" dirty="0"/>
          </a:p>
          <a:p>
            <a:pPr marL="0" indent="0">
              <a:buNone/>
            </a:pPr>
            <a:r>
              <a:rPr lang="en-GB" b="0" dirty="0"/>
              <a:t>Refuge:</a:t>
            </a:r>
          </a:p>
          <a:p>
            <a:r>
              <a:rPr lang="en-GB" b="0" dirty="0">
                <a:hlinkClick r:id="rId5"/>
              </a:rPr>
              <a:t>https://www.refuge.org.uk/our-work/our-services/tech-abuse-empowerment-service/</a:t>
            </a:r>
            <a:r>
              <a:rPr lang="en-GB" b="0" dirty="0"/>
              <a:t> </a:t>
            </a:r>
          </a:p>
          <a:p>
            <a:r>
              <a:rPr lang="en-GB" b="0" dirty="0">
                <a:hlinkClick r:id="rId6"/>
              </a:rPr>
              <a:t>https://www.refuge.org.uk/our-work/forms-of-violence-and-abuse/tech-abuse-2/resources/</a:t>
            </a:r>
            <a:endParaRPr lang="en-GB" b="0" dirty="0"/>
          </a:p>
          <a:p>
            <a:pPr marL="0" indent="0">
              <a:buNone/>
            </a:pPr>
            <a:r>
              <a:rPr lang="en-GB" b="0" dirty="0"/>
              <a:t>Women’s Aid:</a:t>
            </a:r>
          </a:p>
          <a:p>
            <a:r>
              <a:rPr lang="en-GB" b="0" dirty="0">
                <a:hlinkClick r:id="rId7"/>
              </a:rPr>
              <a:t>https://www.womensaid.org.uk/cover-your-tracks-online/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1109478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89721D-ABC4-45C7-BFE0-C4C300BC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60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185438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5BECF-8A1C-4A47-A1D5-90E30E9C1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349250"/>
            <a:ext cx="116205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Impact of COVID-19 on Existing Safety Measures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1E081-57C8-4BCF-9EA8-5DF54CD70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7212"/>
            <a:ext cx="10515600" cy="4351338"/>
          </a:xfrm>
        </p:spPr>
        <p:txBody>
          <a:bodyPr>
            <a:normAutofit lnSpcReduction="10000"/>
          </a:bodyPr>
          <a:lstStyle/>
          <a:p>
            <a:pPr marL="285750" indent="-285750"/>
            <a:r>
              <a:rPr lang="en-GB" sz="2800" b="0" dirty="0"/>
              <a:t>Changes to a survivor’s support network </a:t>
            </a:r>
          </a:p>
          <a:p>
            <a:pPr marL="285750" indent="-285750"/>
            <a:r>
              <a:rPr lang="en-GB" sz="2800" b="0" dirty="0"/>
              <a:t>Perpetrator and/or children may be home at all times</a:t>
            </a:r>
          </a:p>
          <a:p>
            <a:pPr marL="285750" indent="-285750"/>
            <a:r>
              <a:rPr lang="en-GB" sz="2800" b="0" dirty="0"/>
              <a:t>Changes to service provision for all family members</a:t>
            </a:r>
          </a:p>
          <a:p>
            <a:pPr marL="285750" indent="-285750"/>
            <a:r>
              <a:rPr lang="en-GB" sz="2800" b="0" dirty="0"/>
              <a:t>Changes to family and criminal law hearings</a:t>
            </a:r>
          </a:p>
          <a:p>
            <a:pPr marL="285750" indent="-285750"/>
            <a:r>
              <a:rPr lang="en-GB" sz="2800" b="0" dirty="0"/>
              <a:t>Perpetrators being released from prison</a:t>
            </a:r>
          </a:p>
          <a:p>
            <a:pPr marL="285750" indent="-285750"/>
            <a:r>
              <a:rPr lang="en-GB" sz="2800" b="0" dirty="0"/>
              <a:t>More control over their access to services, medication, information </a:t>
            </a:r>
          </a:p>
          <a:p>
            <a:endParaRPr lang="en-GB" sz="2800" dirty="0"/>
          </a:p>
          <a:p>
            <a:pPr marL="0" indent="0" algn="ctr">
              <a:buNone/>
            </a:pPr>
            <a:r>
              <a:rPr lang="en-GB" sz="2800" dirty="0"/>
              <a:t>As a result, we need to review safety plans and what we consider to be a safety measure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15452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90D72-8018-4C8A-96C1-A0F342B78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00" y="232568"/>
            <a:ext cx="113538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Impact on Contact and Custody Arrangements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CF35F-5CE2-4F43-94B3-899B93AD3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0" y="1611312"/>
            <a:ext cx="10515600" cy="4351338"/>
          </a:xfrm>
        </p:spPr>
        <p:txBody>
          <a:bodyPr>
            <a:normAutofit lnSpcReduction="10000"/>
          </a:bodyPr>
          <a:lstStyle/>
          <a:p>
            <a:pPr marL="457200" indent="-457200"/>
            <a:r>
              <a:rPr lang="en-GB" sz="2800" b="0" dirty="0"/>
              <a:t>Child contact arrangements are often used as a tool of control</a:t>
            </a:r>
          </a:p>
          <a:p>
            <a:pPr marL="457200" lvl="0" indent="-457200"/>
            <a:r>
              <a:rPr lang="en-GB" sz="2800" b="0" dirty="0"/>
              <a:t>If you have children living between two family homes this counts as ‘essential travel’ according to the Government </a:t>
            </a:r>
          </a:p>
          <a:p>
            <a:pPr marL="457200" lvl="0" indent="-457200"/>
            <a:r>
              <a:rPr lang="en-GB" sz="2800" b="0" dirty="0"/>
              <a:t>Examples of how COVD-19 can be used to control contact: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GB" sz="2800" dirty="0"/>
              <a:t>Refusing to return child after contact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GB" sz="2800" dirty="0"/>
              <a:t>Using lack of access to contact centres to force more direct contact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GB" sz="2800" dirty="0"/>
              <a:t>Using COVID-19 to </a:t>
            </a:r>
            <a:r>
              <a:rPr lang="en-GB" sz="2800"/>
              <a:t>coerce contact</a:t>
            </a:r>
            <a:endParaRPr lang="en-GB" sz="2800" dirty="0"/>
          </a:p>
          <a:p>
            <a:pPr marL="457200" indent="-457200"/>
            <a:r>
              <a:rPr lang="en-GB" sz="2800" b="0" dirty="0"/>
              <a:t>Survivor may want to maintain/increase contact during these difficult times</a:t>
            </a:r>
          </a:p>
          <a:p>
            <a:pPr marL="0" indent="0">
              <a:buNone/>
            </a:pPr>
            <a:endParaRPr lang="en-GB" sz="2800" b="0" dirty="0"/>
          </a:p>
        </p:txBody>
      </p:sp>
    </p:spTree>
    <p:extLst>
      <p:ext uri="{BB962C8B-B14F-4D97-AF65-F5344CB8AC3E}">
        <p14:creationId xmlns:p14="http://schemas.microsoft.com/office/powerpoint/2010/main" val="2600555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5BECF-8A1C-4A47-A1D5-90E30E9C1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99341"/>
            <a:ext cx="111379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Impact on Contact and Custody Arrangements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1E081-57C8-4BCF-9EA8-5DF54CD70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6504"/>
            <a:ext cx="10515600" cy="4729846"/>
          </a:xfrm>
        </p:spPr>
        <p:txBody>
          <a:bodyPr>
            <a:normAutofit lnSpcReduction="10000"/>
          </a:bodyPr>
          <a:lstStyle/>
          <a:p>
            <a:pPr marL="457200" indent="-457200"/>
            <a:r>
              <a:rPr lang="en-GB" sz="2800" b="0" dirty="0"/>
              <a:t>Guidance from the Family Division states: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GB" sz="2800" dirty="0"/>
              <a:t>If face to face contact not possible, courts expect alternative arrangements to be made (e.g. video calls)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GB" sz="2800" dirty="0"/>
              <a:t>Parents can exercise parental responsibility to vary arrangements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GB" sz="2800" dirty="0"/>
              <a:t>If variations are challenged, the court will consider if the parent acted </a:t>
            </a:r>
            <a:r>
              <a:rPr lang="en-GB" sz="2800" b="1" dirty="0"/>
              <a:t>reasonably and sensibly</a:t>
            </a:r>
          </a:p>
          <a:p>
            <a:pPr marL="457200" indent="-457200"/>
            <a:r>
              <a:rPr lang="en-GB" sz="2800" dirty="0"/>
              <a:t>Advise parents to keep a record of any variations and their reasons for this </a:t>
            </a:r>
          </a:p>
          <a:p>
            <a:pPr marL="457200" indent="-457200"/>
            <a:r>
              <a:rPr lang="en-GB" sz="2800" b="0" dirty="0"/>
              <a:t>Survivors may be concerned that they will be accused of breaching a court order by not allowing or varying contact</a:t>
            </a:r>
          </a:p>
          <a:p>
            <a:pPr marL="457200" indent="-457200"/>
            <a:r>
              <a:rPr lang="en-GB" sz="2800" b="0" dirty="0"/>
              <a:t>Accessing legal advice might be difficult at the moment</a:t>
            </a:r>
          </a:p>
        </p:txBody>
      </p:sp>
    </p:spTree>
    <p:extLst>
      <p:ext uri="{BB962C8B-B14F-4D97-AF65-F5344CB8AC3E}">
        <p14:creationId xmlns:p14="http://schemas.microsoft.com/office/powerpoint/2010/main" val="2827426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90D72-8018-4C8A-96C1-A0F342B78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679449"/>
            <a:ext cx="111252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Using the Survivor’s Concern for the Health of Others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CF35F-5CE2-4F43-94B3-899B93AD3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300" y="1827213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b="0" dirty="0"/>
              <a:t>One of the ways perpetrators harm survivors is by threatening those they love. Think about:</a:t>
            </a:r>
          </a:p>
          <a:p>
            <a:pPr marL="457200" lvl="0" indent="-457200"/>
            <a:r>
              <a:rPr lang="en-GB" sz="2800" b="0" dirty="0"/>
              <a:t>Do any family members have underlying health conditions that make them more vulnerable to COVID-19?</a:t>
            </a:r>
          </a:p>
          <a:p>
            <a:pPr marL="457200" lvl="0" indent="-457200"/>
            <a:r>
              <a:rPr lang="en-GB" sz="2800" b="0" dirty="0"/>
              <a:t>Is the perpetrator interfering with the survivor’s efforts to care for or support family members?</a:t>
            </a:r>
          </a:p>
          <a:p>
            <a:pPr marL="457200" lvl="0" indent="-457200"/>
            <a:r>
              <a:rPr lang="en-GB" sz="2800" b="0" dirty="0"/>
              <a:t>Has the perpetrator tried to emotionally manipulate or guilt the survivor about the danger that family members could be in?</a:t>
            </a:r>
          </a:p>
          <a:p>
            <a:pPr marL="457200" lvl="0" indent="-457200"/>
            <a:r>
              <a:rPr lang="en-GB" sz="2800" b="0" dirty="0"/>
              <a:t>Has the perpetrator insisted they take any steps that might endanger family members who have underlying health conditions? (e.g. insist on visiting grandparents)</a:t>
            </a:r>
          </a:p>
        </p:txBody>
      </p:sp>
    </p:spTree>
    <p:extLst>
      <p:ext uri="{BB962C8B-B14F-4D97-AF65-F5344CB8AC3E}">
        <p14:creationId xmlns:p14="http://schemas.microsoft.com/office/powerpoint/2010/main" val="3606383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5BECF-8A1C-4A47-A1D5-90E30E9C1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00" y="377141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Important Points to Consider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1E081-57C8-4BCF-9EA8-5DF54CD70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300" y="1702704"/>
            <a:ext cx="10515600" cy="4351338"/>
          </a:xfrm>
        </p:spPr>
        <p:txBody>
          <a:bodyPr>
            <a:normAutofit/>
          </a:bodyPr>
          <a:lstStyle/>
          <a:p>
            <a:pPr marL="285750" indent="-285750"/>
            <a:r>
              <a:rPr lang="en-GB" sz="2800" b="0" dirty="0"/>
              <a:t>Changes to employment</a:t>
            </a:r>
          </a:p>
          <a:p>
            <a:pPr marL="285750" indent="-285750"/>
            <a:r>
              <a:rPr lang="en-GB" sz="2800" b="0" dirty="0"/>
              <a:t>Changes to income</a:t>
            </a:r>
          </a:p>
          <a:p>
            <a:pPr marL="285750" indent="-285750"/>
            <a:r>
              <a:rPr lang="en-GB" sz="2800" b="0" dirty="0"/>
              <a:t>How has the family’s access to services changed?</a:t>
            </a:r>
          </a:p>
          <a:p>
            <a:pPr marL="285750" indent="-285750"/>
            <a:r>
              <a:rPr lang="en-GB" sz="2800" b="0" dirty="0"/>
              <a:t>How will the perpetrator’s use of drugs and alcohol be impacted?</a:t>
            </a:r>
          </a:p>
          <a:p>
            <a:pPr marL="285750" indent="-285750"/>
            <a:r>
              <a:rPr lang="en-GB" sz="2800" b="0" dirty="0"/>
              <a:t>Families with insecure immigration status may be experiencing increased isolation, racism and fears of deportation.</a:t>
            </a:r>
          </a:p>
          <a:p>
            <a:pPr marL="285750" indent="-285750"/>
            <a:r>
              <a:rPr lang="en-GB" sz="2800" b="0" dirty="0"/>
              <a:t>Assess any unexplained changes in the survivor’s contact with you</a:t>
            </a:r>
          </a:p>
          <a:p>
            <a:pPr marL="285750" indent="-285750"/>
            <a:r>
              <a:rPr lang="en-GB" sz="2800" b="0" dirty="0"/>
              <a:t>Make a generalised assessment around family functioning if unsafe to explore the abuse</a:t>
            </a:r>
          </a:p>
        </p:txBody>
      </p:sp>
    </p:spTree>
    <p:extLst>
      <p:ext uri="{BB962C8B-B14F-4D97-AF65-F5344CB8AC3E}">
        <p14:creationId xmlns:p14="http://schemas.microsoft.com/office/powerpoint/2010/main" val="526106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EC73D69-73CB-4AEA-90F4-A79065C3E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2333625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Working with Perpetrators</a:t>
            </a:r>
          </a:p>
        </p:txBody>
      </p:sp>
    </p:spTree>
    <p:extLst>
      <p:ext uri="{BB962C8B-B14F-4D97-AF65-F5344CB8AC3E}">
        <p14:creationId xmlns:p14="http://schemas.microsoft.com/office/powerpoint/2010/main" val="3509407318"/>
      </p:ext>
    </p:extLst>
  </p:cSld>
  <p:clrMapOvr>
    <a:masterClrMapping/>
  </p:clrMapOvr>
</p:sld>
</file>

<file path=ppt/theme/theme1.xml><?xml version="1.0" encoding="utf-8"?>
<a:theme xmlns:a="http://schemas.openxmlformats.org/drawingml/2006/main" name="Respect Powerpoint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pect Template PPT" id="{7596698F-52E3-4378-9A6F-CC8D3DC1CD8D}" vid="{6E618893-2B01-4F8D-B3AA-162310B404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Respect Template PPT1</Template>
  <TotalTime>272</TotalTime>
  <Words>1808</Words>
  <Application>Microsoft Office PowerPoint</Application>
  <PresentationFormat>Widescreen</PresentationFormat>
  <Paragraphs>235</Paragraphs>
  <Slides>34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Courier New</vt:lpstr>
      <vt:lpstr>Polly Rounded</vt:lpstr>
      <vt:lpstr>Polly Rounded Light</vt:lpstr>
      <vt:lpstr>Respect Powerpoint Theme</vt:lpstr>
      <vt:lpstr>Domestic Abuse Safety Planning: A COVID-19 Informed Response</vt:lpstr>
      <vt:lpstr>What are your fears about working with families experiencing domestic abuse during COVID19 pandemic? </vt:lpstr>
      <vt:lpstr>Common COVID-19 Related Concerns </vt:lpstr>
      <vt:lpstr>Impact of COVID-19 on Existing Safety Measures </vt:lpstr>
      <vt:lpstr>Impact on Contact and Custody Arrangements</vt:lpstr>
      <vt:lpstr>Impact on Contact and Custody Arrangements</vt:lpstr>
      <vt:lpstr>Using the Survivor’s Concern for the Health of Others </vt:lpstr>
      <vt:lpstr>Important Points to Consider </vt:lpstr>
      <vt:lpstr>Working with Perpetrators</vt:lpstr>
      <vt:lpstr>Perpetrator Engagement</vt:lpstr>
      <vt:lpstr>Assessing Perpetrator’s Level of Risk </vt:lpstr>
      <vt:lpstr>Changes to Coercive Control Patterns </vt:lpstr>
      <vt:lpstr>Perpetrator Accountability </vt:lpstr>
      <vt:lpstr>Case Planning with Perpetrators</vt:lpstr>
      <vt:lpstr>Case Planning with Perpetrators</vt:lpstr>
      <vt:lpstr>Support for Perpetrators</vt:lpstr>
      <vt:lpstr>Telephone and Online Support</vt:lpstr>
      <vt:lpstr>5 minute break</vt:lpstr>
      <vt:lpstr>Working with Survivors</vt:lpstr>
      <vt:lpstr>Tips for Establishing Contact</vt:lpstr>
      <vt:lpstr>Safety Planning Tips</vt:lpstr>
      <vt:lpstr>Safety Planning Tips</vt:lpstr>
      <vt:lpstr>Employing a Trauma-Informed Approach </vt:lpstr>
      <vt:lpstr>Questions to Ask Survivors</vt:lpstr>
      <vt:lpstr>Support for Survivors</vt:lpstr>
      <vt:lpstr>Telephone Support</vt:lpstr>
      <vt:lpstr>Online Support</vt:lpstr>
      <vt:lpstr>Routine and Family Functioning</vt:lpstr>
      <vt:lpstr>General Questions on Routine and Family Functioning</vt:lpstr>
      <vt:lpstr>Further Resources</vt:lpstr>
      <vt:lpstr>COVID-19 and Family Courts</vt:lpstr>
      <vt:lpstr>Online Resources for Children and Young People</vt:lpstr>
      <vt:lpstr>Online Safety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Page</dc:creator>
  <cp:lastModifiedBy>Rasha Hamid</cp:lastModifiedBy>
  <cp:revision>1</cp:revision>
  <dcterms:created xsi:type="dcterms:W3CDTF">2019-11-29T10:01:29Z</dcterms:created>
  <dcterms:modified xsi:type="dcterms:W3CDTF">2020-05-19T12:11:49Z</dcterms:modified>
</cp:coreProperties>
</file>