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33" r:id="rId5"/>
    <p:sldMasterId id="2147483734" r:id="rId6"/>
    <p:sldMasterId id="2147483735" r:id="rId7"/>
    <p:sldMasterId id="2147483736" r:id="rId8"/>
    <p:sldMasterId id="2147483737"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Lst>
  <p:sldSz cy="6858000" cx="12192000"/>
  <p:notesSz cx="6808775" cy="9940925"/>
  <p:embeddedFontLst>
    <p:embeddedFont>
      <p:font typeface="Merriweather Sans"/>
      <p:regular r:id="rId73"/>
      <p:bold r:id="rId74"/>
      <p:italic r:id="rId75"/>
      <p:boldItalic r:id="rId76"/>
    </p:embeddedFont>
    <p:embeddedFont>
      <p:font typeface="Libre Franklin"/>
      <p:regular r:id="rId77"/>
      <p:bold r:id="rId78"/>
      <p:italic r:id="rId79"/>
      <p:boldItalic r:id="rId80"/>
    </p:embeddedFont>
    <p:embeddedFont>
      <p:font typeface="Roboto"/>
      <p:regular r:id="rId81"/>
      <p:bold r:id="rId82"/>
      <p:italic r:id="rId83"/>
      <p:boldItalic r:id="rId84"/>
    </p:embeddedFont>
    <p:embeddedFont>
      <p:font typeface="Arimo"/>
      <p:regular r:id="rId85"/>
      <p:bold r:id="rId86"/>
      <p:italic r:id="rId87"/>
      <p:boldItalic r:id="rId88"/>
    </p:embeddedFont>
    <p:embeddedFont>
      <p:font typeface="Tahoma"/>
      <p:regular r:id="rId89"/>
      <p:bold r:id="rId90"/>
    </p:embeddedFont>
    <p:embeddedFont>
      <p:font typeface="Arial Black"/>
      <p:regular r:id="rId91"/>
    </p:embeddedFont>
    <p:embeddedFont>
      <p:font typeface="Source Sans Pro"/>
      <p:regular r:id="rId92"/>
      <p:bold r:id="rId93"/>
      <p:italic r:id="rId94"/>
      <p:boldItalic r:id="rId95"/>
    </p:embeddedFont>
    <p:embeddedFont>
      <p:font typeface="Century Gothic"/>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F42C1DD-8DA3-41B0-BCC3-C9D95DC341C8}">
  <a:tblStyle styleId="{EF42C1DD-8DA3-41B0-BCC3-C9D95DC341C8}"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SourceSansPro-boldItalic.fntdata"/><Relationship Id="rId94" Type="http://schemas.openxmlformats.org/officeDocument/2006/relationships/font" Target="fonts/SourceSansPro-italic.fntdata"/><Relationship Id="rId97" Type="http://schemas.openxmlformats.org/officeDocument/2006/relationships/font" Target="fonts/CenturyGothic-bold.fntdata"/><Relationship Id="rId96" Type="http://schemas.openxmlformats.org/officeDocument/2006/relationships/font" Target="fonts/CenturyGothic-regular.fntdata"/><Relationship Id="rId11" Type="http://schemas.openxmlformats.org/officeDocument/2006/relationships/slide" Target="slides/slide1.xml"/><Relationship Id="rId99" Type="http://schemas.openxmlformats.org/officeDocument/2006/relationships/font" Target="fonts/CenturyGothic-boldItalic.fntdata"/><Relationship Id="rId10" Type="http://schemas.openxmlformats.org/officeDocument/2006/relationships/notesMaster" Target="notesMasters/notesMaster1.xml"/><Relationship Id="rId98" Type="http://schemas.openxmlformats.org/officeDocument/2006/relationships/font" Target="fonts/CenturyGothic-italic.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ArialBlack-regular.fntdata"/><Relationship Id="rId90" Type="http://schemas.openxmlformats.org/officeDocument/2006/relationships/font" Target="fonts/Tahoma-bold.fntdata"/><Relationship Id="rId93" Type="http://schemas.openxmlformats.org/officeDocument/2006/relationships/font" Target="fonts/SourceSansPro-bold.fntdata"/><Relationship Id="rId92" Type="http://schemas.openxmlformats.org/officeDocument/2006/relationships/font" Target="fonts/SourceSansPro-regular.fntdata"/><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font" Target="fonts/Roboto-boldItalic.fntdata"/><Relationship Id="rId83" Type="http://schemas.openxmlformats.org/officeDocument/2006/relationships/font" Target="fonts/Roboto-italic.fntdata"/><Relationship Id="rId86" Type="http://schemas.openxmlformats.org/officeDocument/2006/relationships/font" Target="fonts/Arimo-bold.fntdata"/><Relationship Id="rId85" Type="http://schemas.openxmlformats.org/officeDocument/2006/relationships/font" Target="fonts/Arimo-regular.fntdata"/><Relationship Id="rId88" Type="http://schemas.openxmlformats.org/officeDocument/2006/relationships/font" Target="fonts/Arimo-boldItalic.fntdata"/><Relationship Id="rId87" Type="http://schemas.openxmlformats.org/officeDocument/2006/relationships/font" Target="fonts/Arimo-italic.fntdata"/><Relationship Id="rId89" Type="http://schemas.openxmlformats.org/officeDocument/2006/relationships/font" Target="fonts/Tahoma-regular.fntdata"/><Relationship Id="rId80" Type="http://schemas.openxmlformats.org/officeDocument/2006/relationships/font" Target="fonts/LibreFranklin-boldItalic.fntdata"/><Relationship Id="rId82" Type="http://schemas.openxmlformats.org/officeDocument/2006/relationships/font" Target="fonts/Roboto-bold.fntdata"/><Relationship Id="rId81" Type="http://schemas.openxmlformats.org/officeDocument/2006/relationships/font" Target="fonts/Roboto-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MerriweatherSans-regular.fntdata"/><Relationship Id="rId72" Type="http://schemas.openxmlformats.org/officeDocument/2006/relationships/slide" Target="slides/slide62.xml"/><Relationship Id="rId75" Type="http://schemas.openxmlformats.org/officeDocument/2006/relationships/font" Target="fonts/MerriweatherSans-italic.fntdata"/><Relationship Id="rId74" Type="http://schemas.openxmlformats.org/officeDocument/2006/relationships/font" Target="fonts/MerriweatherSans-bold.fntdata"/><Relationship Id="rId77" Type="http://schemas.openxmlformats.org/officeDocument/2006/relationships/font" Target="fonts/LibreFranklin-regular.fntdata"/><Relationship Id="rId76" Type="http://schemas.openxmlformats.org/officeDocument/2006/relationships/font" Target="fonts/MerriweatherSans-boldItalic.fntdata"/><Relationship Id="rId79" Type="http://schemas.openxmlformats.org/officeDocument/2006/relationships/font" Target="fonts/LibreFranklin-italic.fntdata"/><Relationship Id="rId78" Type="http://schemas.openxmlformats.org/officeDocument/2006/relationships/font" Target="fonts/LibreFranklin-bold.fntdata"/><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50475" cy="498773"/>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6737" y="0"/>
            <a:ext cx="2950475" cy="498773"/>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2154"/>
            <a:ext cx="2950475" cy="498772"/>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p1: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1" name="Google Shape;551;p1: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p10: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5" name="Google Shape;645;p10: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a:t>
            </a:r>
            <a:endParaRPr/>
          </a:p>
        </p:txBody>
      </p:sp>
      <p:sp>
        <p:nvSpPr>
          <p:cNvPr id="646" name="Google Shape;646;p10: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p11: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5" name="Google Shape;655;p11: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p12: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1" name="Google Shape;661;p12: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6" name="Shape 666"/>
        <p:cNvGrpSpPr/>
        <p:nvPr/>
      </p:nvGrpSpPr>
      <p:grpSpPr>
        <a:xfrm>
          <a:off x="0" y="0"/>
          <a:ext cx="0" cy="0"/>
          <a:chOff x="0" y="0"/>
          <a:chExt cx="0" cy="0"/>
        </a:xfrm>
      </p:grpSpPr>
      <p:sp>
        <p:nvSpPr>
          <p:cNvPr id="667" name="Google Shape;667;p13: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8" name="Google Shape;668;p13: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p14: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5" name="Google Shape;675;p14: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360"/>
              </a:spcBef>
              <a:spcAft>
                <a:spcPts val="0"/>
              </a:spcAft>
              <a:buSzPts val="1400"/>
              <a:buNone/>
            </a:pPr>
            <a:r>
              <a:rPr lang="en-GB"/>
              <a:t>Listen</a:t>
            </a:r>
            <a:endParaRPr/>
          </a:p>
          <a:p>
            <a:pPr indent="0" lvl="0" marL="0" rtl="0" algn="l">
              <a:lnSpc>
                <a:spcPct val="100000"/>
              </a:lnSpc>
              <a:spcBef>
                <a:spcPts val="360"/>
              </a:spcBef>
              <a:spcAft>
                <a:spcPts val="0"/>
              </a:spcAft>
              <a:buSzPts val="1400"/>
              <a:buNone/>
            </a:pPr>
            <a:r>
              <a:rPr lang="en-GB"/>
              <a:t>Empathise</a:t>
            </a:r>
            <a:endParaRPr/>
          </a:p>
          <a:p>
            <a:pPr indent="0" lvl="0" marL="0" rtl="0" algn="l">
              <a:lnSpc>
                <a:spcPct val="100000"/>
              </a:lnSpc>
              <a:spcBef>
                <a:spcPts val="360"/>
              </a:spcBef>
              <a:spcAft>
                <a:spcPts val="0"/>
              </a:spcAft>
              <a:buSzPts val="1400"/>
              <a:buNone/>
            </a:pPr>
            <a:r>
              <a:rPr lang="en-GB"/>
              <a:t>Hypothesise</a:t>
            </a:r>
            <a:endParaRPr/>
          </a:p>
          <a:p>
            <a:pPr indent="0" lvl="0" marL="0" rtl="0" algn="l">
              <a:lnSpc>
                <a:spcPct val="100000"/>
              </a:lnSpc>
              <a:spcBef>
                <a:spcPts val="360"/>
              </a:spcBef>
              <a:spcAft>
                <a:spcPts val="0"/>
              </a:spcAft>
              <a:buSzPts val="1400"/>
              <a:buNone/>
            </a:pPr>
            <a:r>
              <a:rPr lang="en-GB"/>
              <a:t>Commit to hearing them all</a:t>
            </a:r>
            <a:endParaRPr/>
          </a:p>
          <a:p>
            <a:pPr indent="0" lvl="0" marL="0" rtl="0" algn="l">
              <a:lnSpc>
                <a:spcPct val="100000"/>
              </a:lnSpc>
              <a:spcBef>
                <a:spcPts val="360"/>
              </a:spcBef>
              <a:spcAft>
                <a:spcPts val="0"/>
              </a:spcAft>
              <a:buSzPts val="1400"/>
              <a:buNone/>
            </a:pPr>
            <a:r>
              <a:rPr lang="en-GB"/>
              <a:t>Non violent communication</a:t>
            </a:r>
            <a:endParaRPr/>
          </a:p>
          <a:p>
            <a:pPr indent="0" lvl="0" marL="0" rtl="0" algn="l">
              <a:lnSpc>
                <a:spcPct val="100000"/>
              </a:lnSpc>
              <a:spcBef>
                <a:spcPts val="360"/>
              </a:spcBef>
              <a:spcAft>
                <a:spcPts val="0"/>
              </a:spcAft>
              <a:buSzPts val="1400"/>
              <a:buNone/>
            </a:pPr>
            <a:r>
              <a:rPr lang="en-GB"/>
              <a:t>Good childhood questions</a:t>
            </a:r>
            <a:endParaRPr/>
          </a:p>
          <a:p>
            <a:pPr indent="0" lvl="0" marL="0" rtl="0" algn="l">
              <a:lnSpc>
                <a:spcPct val="100000"/>
              </a:lnSpc>
              <a:spcBef>
                <a:spcPts val="360"/>
              </a:spcBef>
              <a:spcAft>
                <a:spcPts val="0"/>
              </a:spcAft>
              <a:buSzPts val="1400"/>
              <a:buNone/>
            </a:pPr>
            <a:r>
              <a:rPr lang="en-GB"/>
              <a:t>Parenting styles</a:t>
            </a:r>
            <a:endParaRPr/>
          </a:p>
          <a:p>
            <a:pPr indent="0" lvl="0" marL="0" rtl="0" algn="l">
              <a:lnSpc>
                <a:spcPct val="100000"/>
              </a:lnSpc>
              <a:spcBef>
                <a:spcPts val="360"/>
              </a:spcBef>
              <a:spcAft>
                <a:spcPts val="0"/>
              </a:spcAft>
              <a:buSzPts val="1400"/>
              <a:buNone/>
            </a:pPr>
            <a:r>
              <a:rPr lang="en-GB"/>
              <a:t>Image of the child</a:t>
            </a:r>
            <a:endParaRPr/>
          </a:p>
          <a:p>
            <a:pPr indent="0" lvl="0" marL="0" rtl="0" algn="l">
              <a:lnSpc>
                <a:spcPct val="100000"/>
              </a:lnSpc>
              <a:spcBef>
                <a:spcPts val="360"/>
              </a:spcBef>
              <a:spcAft>
                <a:spcPts val="0"/>
              </a:spcAft>
              <a:buSzPts val="1400"/>
              <a:buNone/>
            </a:pPr>
            <a:r>
              <a:rPr lang="en-GB"/>
              <a:t>Family culture, lifespace</a:t>
            </a:r>
            <a:endParaRPr/>
          </a:p>
          <a:p>
            <a:pPr indent="0" lvl="0" marL="0" rtl="0" algn="l">
              <a:lnSpc>
                <a:spcPct val="100000"/>
              </a:lnSpc>
              <a:spcBef>
                <a:spcPts val="360"/>
              </a:spcBef>
              <a:spcAft>
                <a:spcPts val="0"/>
              </a:spcAft>
              <a:buSzPts val="1400"/>
              <a:buNone/>
            </a:pPr>
            <a:r>
              <a:rPr lang="en-GB"/>
              <a:t>Mentalisation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676" name="Google Shape;676;p14: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p15: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1" name="Google Shape;731;p15: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16: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16: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9" name="Shape 749"/>
        <p:cNvGrpSpPr/>
        <p:nvPr/>
      </p:nvGrpSpPr>
      <p:grpSpPr>
        <a:xfrm>
          <a:off x="0" y="0"/>
          <a:ext cx="0" cy="0"/>
          <a:chOff x="0" y="0"/>
          <a:chExt cx="0" cy="0"/>
        </a:xfrm>
      </p:grpSpPr>
      <p:sp>
        <p:nvSpPr>
          <p:cNvPr id="750" name="Google Shape;750;p17: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1" name="Google Shape;751;p17: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p18: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2" name="Google Shape;762;p18: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p19: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19: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p2: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2: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2: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1" name="Shape 811"/>
        <p:cNvGrpSpPr/>
        <p:nvPr/>
      </p:nvGrpSpPr>
      <p:grpSpPr>
        <a:xfrm>
          <a:off x="0" y="0"/>
          <a:ext cx="0" cy="0"/>
          <a:chOff x="0" y="0"/>
          <a:chExt cx="0" cy="0"/>
        </a:xfrm>
      </p:grpSpPr>
      <p:sp>
        <p:nvSpPr>
          <p:cNvPr id="812" name="Google Shape;812;p20: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20: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p21: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4" name="Google Shape;844;p21: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p22: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0" name="Google Shape;850;p22: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5" name="Shape 855"/>
        <p:cNvGrpSpPr/>
        <p:nvPr/>
      </p:nvGrpSpPr>
      <p:grpSpPr>
        <a:xfrm>
          <a:off x="0" y="0"/>
          <a:ext cx="0" cy="0"/>
          <a:chOff x="0" y="0"/>
          <a:chExt cx="0" cy="0"/>
        </a:xfrm>
      </p:grpSpPr>
      <p:sp>
        <p:nvSpPr>
          <p:cNvPr id="856" name="Google Shape;856;p23: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57" name="Google Shape;857;p23: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Parents struggling with children/young people’s behaviour ; children struggling to be heard; undiagnosed mental health; substance misuse; </a:t>
            </a:r>
            <a:endParaRPr/>
          </a:p>
          <a:p>
            <a:pPr indent="0" lvl="0" marL="0" rtl="0" algn="l">
              <a:lnSpc>
                <a:spcPct val="100000"/>
              </a:lnSpc>
              <a:spcBef>
                <a:spcPts val="360"/>
              </a:spcBef>
              <a:spcAft>
                <a:spcPts val="0"/>
              </a:spcAft>
              <a:buSzPts val="1400"/>
              <a:buNone/>
            </a:pPr>
            <a:r>
              <a:rPr lang="en-GB"/>
              <a:t> </a:t>
            </a:r>
            <a:endParaRPr/>
          </a:p>
        </p:txBody>
      </p:sp>
      <p:sp>
        <p:nvSpPr>
          <p:cNvPr id="858" name="Google Shape;858;p23: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Google Shape;864;p24: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p24: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1" name="Shape 871"/>
        <p:cNvGrpSpPr/>
        <p:nvPr/>
      </p:nvGrpSpPr>
      <p:grpSpPr>
        <a:xfrm>
          <a:off x="0" y="0"/>
          <a:ext cx="0" cy="0"/>
          <a:chOff x="0" y="0"/>
          <a:chExt cx="0" cy="0"/>
        </a:xfrm>
      </p:grpSpPr>
      <p:sp>
        <p:nvSpPr>
          <p:cNvPr id="872" name="Google Shape;872;p25: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3" name="Google Shape;873;p25: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p26: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26: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2" name="Google Shape;882;p26: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6" name="Shape 886"/>
        <p:cNvGrpSpPr/>
        <p:nvPr/>
      </p:nvGrpSpPr>
      <p:grpSpPr>
        <a:xfrm>
          <a:off x="0" y="0"/>
          <a:ext cx="0" cy="0"/>
          <a:chOff x="0" y="0"/>
          <a:chExt cx="0" cy="0"/>
        </a:xfrm>
      </p:grpSpPr>
      <p:sp>
        <p:nvSpPr>
          <p:cNvPr id="887" name="Google Shape;887;p27: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8" name="Google Shape;888;p27: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4" name="Shape 894"/>
        <p:cNvGrpSpPr/>
        <p:nvPr/>
      </p:nvGrpSpPr>
      <p:grpSpPr>
        <a:xfrm>
          <a:off x="0" y="0"/>
          <a:ext cx="0" cy="0"/>
          <a:chOff x="0" y="0"/>
          <a:chExt cx="0" cy="0"/>
        </a:xfrm>
      </p:grpSpPr>
      <p:sp>
        <p:nvSpPr>
          <p:cNvPr id="895" name="Google Shape;895;p28: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p28: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Application to children’s social car</a:t>
            </a:r>
            <a:endParaRPr/>
          </a:p>
        </p:txBody>
      </p:sp>
      <p:sp>
        <p:nvSpPr>
          <p:cNvPr id="897" name="Google Shape;897;p28: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29: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29: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Forrester</a:t>
            </a:r>
            <a:endParaRPr/>
          </a:p>
          <a:p>
            <a:pPr indent="0" lvl="0" marL="0" rtl="0" algn="l">
              <a:lnSpc>
                <a:spcPct val="100000"/>
              </a:lnSpc>
              <a:spcBef>
                <a:spcPts val="0"/>
              </a:spcBef>
              <a:spcAft>
                <a:spcPts val="0"/>
              </a:spcAft>
              <a:buSzPts val="1400"/>
              <a:buNone/>
            </a:pPr>
            <a:r>
              <a:rPr lang="en-GB"/>
              <a:t>T1 observations</a:t>
            </a:r>
            <a:endParaRPr/>
          </a:p>
          <a:p>
            <a:pPr indent="0" lvl="0" marL="0" rtl="0" algn="l">
              <a:lnSpc>
                <a:spcPct val="100000"/>
              </a:lnSpc>
              <a:spcBef>
                <a:spcPts val="0"/>
              </a:spcBef>
              <a:spcAft>
                <a:spcPts val="0"/>
              </a:spcAft>
              <a:buSzPts val="1400"/>
              <a:buNone/>
            </a:pPr>
            <a:r>
              <a:rPr lang="en-GB"/>
              <a:t>Coaching coding</a:t>
            </a:r>
            <a:endParaRPr/>
          </a:p>
        </p:txBody>
      </p:sp>
      <p:sp>
        <p:nvSpPr>
          <p:cNvPr id="905" name="Google Shape;905;p29: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p3: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 only dealing with the head but also with the heart and hands - a holistic experience of empowerment, learning, relationships, wellbeing </a:t>
            </a:r>
            <a:endParaRPr/>
          </a:p>
        </p:txBody>
      </p:sp>
      <p:sp>
        <p:nvSpPr>
          <p:cNvPr id="571" name="Google Shape;571;p3: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p30: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p30: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Build better relationships with parents through collaboration, empathy, evocation and autonomy, in order to have honest conversations about concerns which help the parent to take responsibility for changing their behaviour.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GB"/>
              <a:t>These seven behaviours are the best way we know of improving outcomes for children by improving the quality of parenting they receive…. Skills / behaviours that can be taught, practiced, observed, measured</a:t>
            </a:r>
            <a:endParaRPr/>
          </a:p>
          <a:p>
            <a:pPr indent="0" lvl="0" marL="0" rtl="0" algn="l">
              <a:lnSpc>
                <a:spcPct val="100000"/>
              </a:lnSpc>
              <a:spcBef>
                <a:spcPts val="0"/>
              </a:spcBef>
              <a:spcAft>
                <a:spcPts val="0"/>
              </a:spcAft>
              <a:buSzPts val="1400"/>
              <a:buNone/>
            </a:pPr>
            <a:r>
              <a:t/>
            </a:r>
            <a:endParaRPr/>
          </a:p>
        </p:txBody>
      </p:sp>
      <p:sp>
        <p:nvSpPr>
          <p:cNvPr id="925" name="Google Shape;925;p30: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Merriweather Sans"/>
              <a:buNone/>
            </a:pPr>
            <a:fld id="{00000000-1234-1234-1234-123412341234}" type="slidenum">
              <a:rPr b="0" i="0" lang="en-GB" sz="1200" u="none" cap="none" strike="noStrike">
                <a:solidFill>
                  <a:srgbClr val="000000"/>
                </a:solidFill>
                <a:latin typeface="Merriweather Sans"/>
                <a:ea typeface="Merriweather Sans"/>
                <a:cs typeface="Merriweather Sans"/>
                <a:sym typeface="Merriweather Sans"/>
              </a:rPr>
              <a:t>‹#›</a:t>
            </a:fld>
            <a:endParaRPr b="0" i="0" sz="1200" u="none" cap="none" strike="noStrike">
              <a:solidFill>
                <a:srgbClr val="000000"/>
              </a:solidFill>
              <a:latin typeface="Merriweather Sans"/>
              <a:ea typeface="Merriweather Sans"/>
              <a:cs typeface="Merriweather Sans"/>
              <a:sym typeface="Merriweather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p31: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31: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Strength based model</a:t>
            </a:r>
            <a:endParaRPr/>
          </a:p>
          <a:p>
            <a:pPr indent="0" lvl="0" marL="0" rtl="0" algn="l">
              <a:lnSpc>
                <a:spcPct val="100000"/>
              </a:lnSpc>
              <a:spcBef>
                <a:spcPts val="0"/>
              </a:spcBef>
              <a:spcAft>
                <a:spcPts val="0"/>
              </a:spcAft>
              <a:buSzPts val="1400"/>
              <a:buNone/>
            </a:pPr>
            <a:r>
              <a:rPr lang="en-GB"/>
              <a:t>Building relationships for change for children and their families</a:t>
            </a:r>
            <a:endParaRPr/>
          </a:p>
        </p:txBody>
      </p:sp>
      <p:sp>
        <p:nvSpPr>
          <p:cNvPr id="951" name="Google Shape;951;p31: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Google Shape;957;p32: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8" name="Google Shape;958;p32: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p33: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7" name="Google Shape;967;p33: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p34: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8" name="Google Shape;978;p34: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2" name="Shape 982"/>
        <p:cNvGrpSpPr/>
        <p:nvPr/>
      </p:nvGrpSpPr>
      <p:grpSpPr>
        <a:xfrm>
          <a:off x="0" y="0"/>
          <a:ext cx="0" cy="0"/>
          <a:chOff x="0" y="0"/>
          <a:chExt cx="0" cy="0"/>
        </a:xfrm>
      </p:grpSpPr>
      <p:sp>
        <p:nvSpPr>
          <p:cNvPr id="983" name="Google Shape;983;p35: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4" name="Google Shape;984;p35: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p36: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p36: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Outcome of research from CIN… missing was need to enable practitioners to have greater understanding of developmental trauma… what stops parents changing even when they know they might lose their children?</a:t>
            </a:r>
            <a:endParaRPr/>
          </a:p>
          <a:p>
            <a:pPr indent="0" lvl="0" marL="0" rtl="0" algn="l">
              <a:lnSpc>
                <a:spcPct val="100000"/>
              </a:lnSpc>
              <a:spcBef>
                <a:spcPts val="0"/>
              </a:spcBef>
              <a:spcAft>
                <a:spcPts val="0"/>
              </a:spcAft>
              <a:buSzPts val="1400"/>
              <a:buNone/>
            </a:pPr>
            <a:r>
              <a:t/>
            </a:r>
            <a:endParaRPr/>
          </a:p>
        </p:txBody>
      </p:sp>
      <p:sp>
        <p:nvSpPr>
          <p:cNvPr id="995" name="Google Shape;995;p36: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3" name="Shape 1013"/>
        <p:cNvGrpSpPr/>
        <p:nvPr/>
      </p:nvGrpSpPr>
      <p:grpSpPr>
        <a:xfrm>
          <a:off x="0" y="0"/>
          <a:ext cx="0" cy="0"/>
          <a:chOff x="0" y="0"/>
          <a:chExt cx="0" cy="0"/>
        </a:xfrm>
      </p:grpSpPr>
      <p:sp>
        <p:nvSpPr>
          <p:cNvPr id="1014" name="Google Shape;1014;p37: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p37: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Link to Robyn’s presentation</a:t>
            </a:r>
            <a:endParaRPr/>
          </a:p>
          <a:p>
            <a:pPr indent="0" lvl="0" marL="0" rtl="0" algn="l">
              <a:lnSpc>
                <a:spcPct val="100000"/>
              </a:lnSpc>
              <a:spcBef>
                <a:spcPts val="0"/>
              </a:spcBef>
              <a:spcAft>
                <a:spcPts val="0"/>
              </a:spcAft>
              <a:buSzPts val="1400"/>
              <a:buNone/>
            </a:pPr>
            <a:r>
              <a:rPr lang="en-GB"/>
              <a:t>Why relationship based practice</a:t>
            </a:r>
            <a:endParaRPr/>
          </a:p>
          <a:p>
            <a:pPr indent="0" lvl="0" marL="0" rtl="0" algn="l">
              <a:lnSpc>
                <a:spcPct val="100000"/>
              </a:lnSpc>
              <a:spcBef>
                <a:spcPts val="0"/>
              </a:spcBef>
              <a:spcAft>
                <a:spcPts val="0"/>
              </a:spcAft>
              <a:buSzPts val="1400"/>
              <a:buNone/>
            </a:pPr>
            <a:r>
              <a:t/>
            </a:r>
            <a:endParaRPr/>
          </a:p>
        </p:txBody>
      </p:sp>
      <p:sp>
        <p:nvSpPr>
          <p:cNvPr id="1016" name="Google Shape;1016;p37: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2" name="Shape 1022"/>
        <p:cNvGrpSpPr/>
        <p:nvPr/>
      </p:nvGrpSpPr>
      <p:grpSpPr>
        <a:xfrm>
          <a:off x="0" y="0"/>
          <a:ext cx="0" cy="0"/>
          <a:chOff x="0" y="0"/>
          <a:chExt cx="0" cy="0"/>
        </a:xfrm>
      </p:grpSpPr>
      <p:sp>
        <p:nvSpPr>
          <p:cNvPr id="1023" name="Google Shape;1023;p38: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4" name="Google Shape;1024;p38: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72175"/>
              </a:buClr>
              <a:buSzPts val="1200"/>
              <a:buFont typeface="Calibri"/>
              <a:buNone/>
            </a:pPr>
            <a:r>
              <a:rPr lang="en-GB">
                <a:solidFill>
                  <a:srgbClr val="872175"/>
                </a:solidFill>
              </a:rPr>
              <a:t>Come into the world ready to attach and relate </a:t>
            </a:r>
            <a:endParaRPr/>
          </a:p>
          <a:p>
            <a:pPr indent="0" lvl="0" marL="0" rtl="0" algn="l">
              <a:lnSpc>
                <a:spcPct val="100000"/>
              </a:lnSpc>
              <a:spcBef>
                <a:spcPts val="0"/>
              </a:spcBef>
              <a:spcAft>
                <a:spcPts val="0"/>
              </a:spcAft>
              <a:buSzPts val="1400"/>
              <a:buNone/>
            </a:pPr>
            <a:r>
              <a:rPr lang="en-GB"/>
              <a:t>Growing a brain</a:t>
            </a:r>
            <a:endParaRPr/>
          </a:p>
          <a:p>
            <a:pPr indent="0" lvl="0" marL="0" rtl="0" algn="l">
              <a:lnSpc>
                <a:spcPct val="100000"/>
              </a:lnSpc>
              <a:spcBef>
                <a:spcPts val="0"/>
              </a:spcBef>
              <a:spcAft>
                <a:spcPts val="0"/>
              </a:spcAft>
              <a:buSzPts val="1400"/>
              <a:buNone/>
            </a:pPr>
            <a:r>
              <a:rPr lang="en-GB"/>
              <a:t>Experience becomes biology</a:t>
            </a:r>
            <a:endParaRPr/>
          </a:p>
          <a:p>
            <a:pPr indent="0" lvl="0" marL="0" rtl="0" algn="l">
              <a:lnSpc>
                <a:spcPct val="100000"/>
              </a:lnSpc>
              <a:spcBef>
                <a:spcPts val="0"/>
              </a:spcBef>
              <a:spcAft>
                <a:spcPts val="0"/>
              </a:spcAft>
              <a:buSzPts val="1400"/>
              <a:buNone/>
            </a:pPr>
            <a:r>
              <a:t/>
            </a:r>
            <a:endParaRPr/>
          </a:p>
        </p:txBody>
      </p:sp>
      <p:sp>
        <p:nvSpPr>
          <p:cNvPr id="1025" name="Google Shape;1025;p38: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p39: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1" name="Google Shape;1031;p39: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4: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latin typeface="Times New Roman"/>
                <a:ea typeface="Times New Roman"/>
                <a:cs typeface="Times New Roman"/>
                <a:sym typeface="Times New Roman"/>
              </a:rPr>
              <a:t>‹#›</a:t>
            </a:fld>
            <a:endParaRPr>
              <a:latin typeface="Times New Roman"/>
              <a:ea typeface="Times New Roman"/>
              <a:cs typeface="Times New Roman"/>
              <a:sym typeface="Times New Roman"/>
            </a:endParaRPr>
          </a:p>
        </p:txBody>
      </p:sp>
      <p:sp>
        <p:nvSpPr>
          <p:cNvPr id="583" name="Google Shape;583;p4:notes"/>
          <p:cNvSpPr txBox="1"/>
          <p:nvPr/>
        </p:nvSpPr>
        <p:spPr>
          <a:xfrm>
            <a:off x="1135303" y="746326"/>
            <a:ext cx="4538400" cy="37266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ctr" bIns="44350" lIns="88700" spcFirstLastPara="1" rIns="88700" wrap="square" tIns="4435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584" name="Google Shape;584;p4:notes"/>
          <p:cNvSpPr txBox="1"/>
          <p:nvPr>
            <p:ph idx="1" type="body"/>
          </p:nvPr>
        </p:nvSpPr>
        <p:spPr>
          <a:xfrm>
            <a:off x="908548" y="4721689"/>
            <a:ext cx="4990200" cy="4471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200"/>
              <a:buFont typeface="Times New Roman"/>
              <a:buNone/>
            </a:pPr>
            <a:r>
              <a:rPr lang="en-GB">
                <a:latin typeface="Times New Roman"/>
                <a:ea typeface="Times New Roman"/>
                <a:cs typeface="Times New Roman"/>
                <a:sym typeface="Times New Roman"/>
              </a:rPr>
              <a:t>Not sculpting, shaping children to our image of who they should be </a:t>
            </a:r>
            <a:endParaRPr/>
          </a:p>
          <a:p>
            <a:pPr indent="0" lvl="0" marL="0" marR="0" rtl="0" algn="l">
              <a:lnSpc>
                <a:spcPct val="100000"/>
              </a:lnSpc>
              <a:spcBef>
                <a:spcPts val="0"/>
              </a:spcBef>
              <a:spcAft>
                <a:spcPts val="0"/>
              </a:spcAft>
              <a:buClr>
                <a:schemeClr val="dk1"/>
              </a:buClr>
              <a:buSzPts val="1200"/>
              <a:buFont typeface="Times New Roman"/>
              <a:buNone/>
            </a:pPr>
            <a:r>
              <a:rPr lang="en-GB">
                <a:latin typeface="Times New Roman"/>
                <a:ea typeface="Times New Roman"/>
                <a:cs typeface="Times New Roman"/>
                <a:sym typeface="Times New Roman"/>
              </a:rPr>
              <a:t>Nurturing the environmental conditions surrounding children,  for healthy growth, so that children can thrive</a:t>
            </a:r>
            <a:endParaRPr/>
          </a:p>
          <a:p>
            <a:pPr indent="0" lvl="0" marL="0" marR="0" rtl="0" algn="l">
              <a:lnSpc>
                <a:spcPct val="100000"/>
              </a:lnSpc>
              <a:spcBef>
                <a:spcPts val="0"/>
              </a:spcBef>
              <a:spcAft>
                <a:spcPts val="0"/>
              </a:spcAft>
              <a:buClr>
                <a:schemeClr val="dk1"/>
              </a:buClr>
              <a:buSzPts val="1200"/>
              <a:buFont typeface="Calibri"/>
              <a:buNone/>
            </a:pPr>
            <a:r>
              <a:rPr lang="en-GB"/>
              <a:t>Many influences over time – Comenious was around before the age of enlightenment</a:t>
            </a:r>
            <a:endParaRPr/>
          </a:p>
          <a:p>
            <a:pPr indent="0" lvl="0" marL="0" rtl="0" algn="l">
              <a:lnSpc>
                <a:spcPct val="100000"/>
              </a:lnSpc>
              <a:spcBef>
                <a:spcPts val="360"/>
              </a:spcBef>
              <a:spcAft>
                <a:spcPts val="0"/>
              </a:spcAft>
              <a:buSzPts val="1400"/>
              <a:buNone/>
            </a:pPr>
            <a:r>
              <a:t/>
            </a:r>
            <a:endParaRPr>
              <a:latin typeface="Times New Roman"/>
              <a:ea typeface="Times New Roman"/>
              <a:cs typeface="Times New Roman"/>
              <a:sym typeface="Times New Roman"/>
            </a:endParaRPr>
          </a:p>
        </p:txBody>
      </p:sp>
      <p:sp>
        <p:nvSpPr>
          <p:cNvPr id="585" name="Google Shape;585;p4: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5" name="Shape 1035"/>
        <p:cNvGrpSpPr/>
        <p:nvPr/>
      </p:nvGrpSpPr>
      <p:grpSpPr>
        <a:xfrm>
          <a:off x="0" y="0"/>
          <a:ext cx="0" cy="0"/>
          <a:chOff x="0" y="0"/>
          <a:chExt cx="0" cy="0"/>
        </a:xfrm>
      </p:grpSpPr>
      <p:sp>
        <p:nvSpPr>
          <p:cNvPr id="1036" name="Google Shape;1036;p40: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p40: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8" name="Google Shape;1038;p40: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p41: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p41: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Experience becomes biology</a:t>
            </a:r>
            <a:endParaRPr/>
          </a:p>
          <a:p>
            <a:pPr indent="0" lvl="0" marL="0" rtl="0" algn="l">
              <a:lnSpc>
                <a:spcPct val="100000"/>
              </a:lnSpc>
              <a:spcBef>
                <a:spcPts val="0"/>
              </a:spcBef>
              <a:spcAft>
                <a:spcPts val="0"/>
              </a:spcAft>
              <a:buSzPts val="1400"/>
              <a:buNone/>
            </a:pPr>
            <a:r>
              <a:rPr lang="en-GB"/>
              <a:t>All firing until age 2 then prune down… patterns of exerience... Predicatibilty... Patterns of response</a:t>
            </a:r>
            <a:endParaRPr/>
          </a:p>
        </p:txBody>
      </p:sp>
      <p:sp>
        <p:nvSpPr>
          <p:cNvPr id="1049" name="Google Shape;1049;p41: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p42: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42: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Model written by C Rickman</a:t>
            </a:r>
            <a:endParaRPr/>
          </a:p>
          <a:p>
            <a:pPr indent="0" lvl="0" marL="0" rtl="0" algn="l">
              <a:lnSpc>
                <a:spcPct val="100000"/>
              </a:lnSpc>
              <a:spcBef>
                <a:spcPts val="0"/>
              </a:spcBef>
              <a:spcAft>
                <a:spcPts val="0"/>
              </a:spcAft>
              <a:buSzPts val="1400"/>
              <a:buNone/>
            </a:pPr>
            <a:r>
              <a:rPr lang="en-GB"/>
              <a:t>Understanding of developmental trauma</a:t>
            </a:r>
            <a:endParaRPr/>
          </a:p>
          <a:p>
            <a:pPr indent="0" lvl="0" marL="0" rtl="0" algn="l">
              <a:lnSpc>
                <a:spcPct val="100000"/>
              </a:lnSpc>
              <a:spcBef>
                <a:spcPts val="0"/>
              </a:spcBef>
              <a:spcAft>
                <a:spcPts val="0"/>
              </a:spcAft>
              <a:buSzPts val="1400"/>
              <a:buNone/>
            </a:pPr>
            <a:r>
              <a:rPr lang="en-GB"/>
              <a:t>Increased evidence base for what works and why</a:t>
            </a:r>
            <a:endParaRPr/>
          </a:p>
          <a:p>
            <a:pPr indent="0" lvl="0" marL="0" rtl="0" algn="l">
              <a:lnSpc>
                <a:spcPct val="100000"/>
              </a:lnSpc>
              <a:spcBef>
                <a:spcPts val="0"/>
              </a:spcBef>
              <a:spcAft>
                <a:spcPts val="0"/>
              </a:spcAft>
              <a:buSzPts val="1400"/>
              <a:buNone/>
            </a:pPr>
            <a:r>
              <a:rPr lang="en-GB"/>
              <a:t>Brain science supports research</a:t>
            </a:r>
            <a:endParaRPr/>
          </a:p>
        </p:txBody>
      </p:sp>
      <p:sp>
        <p:nvSpPr>
          <p:cNvPr id="1061" name="Google Shape;1061;p42:notes"/>
          <p:cNvSpPr txBox="1"/>
          <p:nvPr>
            <p:ph idx="3" type="hdr"/>
          </p:nvPr>
        </p:nvSpPr>
        <p:spPr>
          <a:xfrm>
            <a:off x="0" y="0"/>
            <a:ext cx="2950475" cy="4987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Verdana"/>
              <a:buNone/>
            </a:pPr>
            <a:r>
              <a:rPr b="1" i="0" lang="en-GB" sz="1000" u="none" cap="none" strike="noStrike">
                <a:solidFill>
                  <a:srgbClr val="000000"/>
                </a:solidFill>
                <a:latin typeface="Verdana"/>
                <a:ea typeface="Verdana"/>
                <a:cs typeface="Verdana"/>
                <a:sym typeface="Verdana"/>
              </a:rPr>
              <a:t>research </a:t>
            </a:r>
            <a:r>
              <a:rPr b="1" i="0" lang="en-GB" sz="1000" u="none" cap="none" strike="noStrike">
                <a:solidFill>
                  <a:srgbClr val="FF0000"/>
                </a:solidFill>
                <a:latin typeface="Verdana"/>
                <a:ea typeface="Verdana"/>
                <a:cs typeface="Verdana"/>
                <a:sym typeface="Verdana"/>
              </a:rPr>
              <a:t>in</a:t>
            </a:r>
            <a:r>
              <a:rPr b="1" i="0" lang="en-GB" sz="1000" u="none" cap="none" strike="noStrike">
                <a:solidFill>
                  <a:srgbClr val="000000"/>
                </a:solidFill>
                <a:latin typeface="Verdana"/>
                <a:ea typeface="Verdana"/>
                <a:cs typeface="Verdana"/>
                <a:sym typeface="Verdana"/>
              </a:rPr>
              <a:t> practice</a:t>
            </a:r>
            <a:endParaRPr/>
          </a:p>
        </p:txBody>
      </p:sp>
      <p:sp>
        <p:nvSpPr>
          <p:cNvPr id="1062" name="Google Shape;1062;p42:notes"/>
          <p:cNvSpPr txBox="1"/>
          <p:nvPr>
            <p:ph idx="11" type="ftr"/>
          </p:nvPr>
        </p:nvSpPr>
        <p:spPr>
          <a:xfrm>
            <a:off x="0" y="9442154"/>
            <a:ext cx="2950475" cy="49877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Verdana"/>
              <a:buNone/>
            </a:pPr>
            <a:r>
              <a:rPr b="1" i="0" lang="en-GB" sz="1000" u="none" cap="none" strike="noStrike">
                <a:solidFill>
                  <a:srgbClr val="000000"/>
                </a:solidFill>
                <a:latin typeface="Verdana"/>
                <a:ea typeface="Verdana"/>
                <a:cs typeface="Verdana"/>
                <a:sym typeface="Verdana"/>
              </a:rPr>
              <a:t>www.rip.org.uk</a:t>
            </a:r>
            <a:endParaRPr/>
          </a:p>
        </p:txBody>
      </p:sp>
      <p:sp>
        <p:nvSpPr>
          <p:cNvPr id="1063" name="Google Shape;1063;p42:notes"/>
          <p:cNvSpPr txBox="1"/>
          <p:nvPr>
            <p:ph idx="10" type="dt"/>
          </p:nvPr>
        </p:nvSpPr>
        <p:spPr>
          <a:xfrm>
            <a:off x="3856737" y="0"/>
            <a:ext cx="2950475" cy="498773"/>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Verdana"/>
              <a:buNone/>
            </a:pPr>
            <a:r>
              <a:rPr b="0" i="0" lang="en-GB" sz="1000" u="none" cap="none" strike="noStrike">
                <a:solidFill>
                  <a:srgbClr val="000000"/>
                </a:solidFill>
                <a:latin typeface="Verdana"/>
                <a:ea typeface="Verdana"/>
                <a:cs typeface="Verdana"/>
                <a:sym typeface="Verdana"/>
              </a:rPr>
              <a:t>01/04/2019</a:t>
            </a:r>
            <a:endParaRPr b="0" i="0" sz="10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4" name="Shape 1084"/>
        <p:cNvGrpSpPr/>
        <p:nvPr/>
      </p:nvGrpSpPr>
      <p:grpSpPr>
        <a:xfrm>
          <a:off x="0" y="0"/>
          <a:ext cx="0" cy="0"/>
          <a:chOff x="0" y="0"/>
          <a:chExt cx="0" cy="0"/>
        </a:xfrm>
      </p:grpSpPr>
      <p:sp>
        <p:nvSpPr>
          <p:cNvPr id="1085" name="Google Shape;1085;p43: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43: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Fight Flight Freeze</a:t>
            </a:r>
            <a:endParaRPr/>
          </a:p>
        </p:txBody>
      </p:sp>
      <p:sp>
        <p:nvSpPr>
          <p:cNvPr id="1087" name="Google Shape;1087;p43: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0" name="Shape 1090"/>
        <p:cNvGrpSpPr/>
        <p:nvPr/>
      </p:nvGrpSpPr>
      <p:grpSpPr>
        <a:xfrm>
          <a:off x="0" y="0"/>
          <a:ext cx="0" cy="0"/>
          <a:chOff x="0" y="0"/>
          <a:chExt cx="0" cy="0"/>
        </a:xfrm>
      </p:grpSpPr>
      <p:sp>
        <p:nvSpPr>
          <p:cNvPr id="1091" name="Google Shape;1091;p44: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44: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What happens when person you turn to for safety is frightening</a:t>
            </a:r>
            <a:endParaRPr/>
          </a:p>
          <a:p>
            <a:pPr indent="0" lvl="0" marL="0" rtl="0" algn="l">
              <a:lnSpc>
                <a:spcPct val="100000"/>
              </a:lnSpc>
              <a:spcBef>
                <a:spcPts val="0"/>
              </a:spcBef>
              <a:spcAft>
                <a:spcPts val="0"/>
              </a:spcAft>
              <a:buSzPts val="1400"/>
              <a:buNone/>
            </a:pPr>
            <a:r>
              <a:rPr lang="en-GB"/>
              <a:t>Children are dependent… attachment more important than physical safety </a:t>
            </a:r>
            <a:endParaRPr/>
          </a:p>
          <a:p>
            <a:pPr indent="0" lvl="0" marL="0" rtl="0" algn="l">
              <a:lnSpc>
                <a:spcPct val="100000"/>
              </a:lnSpc>
              <a:spcBef>
                <a:spcPts val="0"/>
              </a:spcBef>
              <a:spcAft>
                <a:spcPts val="0"/>
              </a:spcAft>
              <a:buSzPts val="1400"/>
              <a:buNone/>
            </a:pPr>
            <a:r>
              <a:rPr lang="en-GB"/>
              <a:t>Domestic abuse</a:t>
            </a:r>
            <a:endParaRPr/>
          </a:p>
          <a:p>
            <a:pPr indent="0" lvl="0" marL="0" rtl="0" algn="l">
              <a:lnSpc>
                <a:spcPct val="100000"/>
              </a:lnSpc>
              <a:spcBef>
                <a:spcPts val="0"/>
              </a:spcBef>
              <a:spcAft>
                <a:spcPts val="0"/>
              </a:spcAft>
              <a:buSzPts val="1400"/>
              <a:buNone/>
            </a:pPr>
            <a:r>
              <a:rPr lang="en-GB"/>
              <a:t>Groomers work by forming attachments</a:t>
            </a:r>
            <a:endParaRPr/>
          </a:p>
          <a:p>
            <a:pPr indent="0" lvl="0" marL="0" rtl="0" algn="l">
              <a:lnSpc>
                <a:spcPct val="100000"/>
              </a:lnSpc>
              <a:spcBef>
                <a:spcPts val="0"/>
              </a:spcBef>
              <a:spcAft>
                <a:spcPts val="0"/>
              </a:spcAft>
              <a:buSzPts val="1400"/>
              <a:buNone/>
            </a:pPr>
            <a:r>
              <a:rPr lang="en-GB"/>
              <a:t>Hippocampus... Time oriented filed memories</a:t>
            </a:r>
            <a:endParaRPr/>
          </a:p>
          <a:p>
            <a:pPr indent="0" lvl="0" marL="0" marR="0" rtl="0" algn="l">
              <a:lnSpc>
                <a:spcPct val="100000"/>
              </a:lnSpc>
              <a:spcBef>
                <a:spcPts val="0"/>
              </a:spcBef>
              <a:spcAft>
                <a:spcPts val="0"/>
              </a:spcAft>
              <a:buClr>
                <a:schemeClr val="dk1"/>
              </a:buClr>
              <a:buSzPts val="1200"/>
              <a:buFont typeface="Calibri"/>
              <a:buNone/>
            </a:pPr>
            <a:r>
              <a:rPr lang="en-GB"/>
              <a:t>Trauma memories…. No control</a:t>
            </a:r>
            <a:endParaRPr/>
          </a:p>
          <a:p>
            <a:pPr indent="0" lvl="0" marL="0" rtl="0" algn="l">
              <a:lnSpc>
                <a:spcPct val="100000"/>
              </a:lnSpc>
              <a:spcBef>
                <a:spcPts val="0"/>
              </a:spcBef>
              <a:spcAft>
                <a:spcPts val="0"/>
              </a:spcAft>
              <a:buSzPts val="1400"/>
              <a:buNone/>
            </a:pPr>
            <a:r>
              <a:t/>
            </a:r>
            <a:endParaRPr/>
          </a:p>
        </p:txBody>
      </p:sp>
      <p:sp>
        <p:nvSpPr>
          <p:cNvPr id="1093" name="Google Shape;1093;p44: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p45: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6" name="Google Shape;1106;p45: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0" name="Shape 1110"/>
        <p:cNvGrpSpPr/>
        <p:nvPr/>
      </p:nvGrpSpPr>
      <p:grpSpPr>
        <a:xfrm>
          <a:off x="0" y="0"/>
          <a:ext cx="0" cy="0"/>
          <a:chOff x="0" y="0"/>
          <a:chExt cx="0" cy="0"/>
        </a:xfrm>
      </p:grpSpPr>
      <p:sp>
        <p:nvSpPr>
          <p:cNvPr id="1111" name="Google Shape;1111;p46: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p46: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030A0"/>
              </a:buClr>
              <a:buSzPts val="1200"/>
              <a:buFont typeface="Calibri"/>
              <a:buNone/>
            </a:pPr>
            <a:r>
              <a:rPr b="1" lang="en-GB" sz="1200">
                <a:solidFill>
                  <a:srgbClr val="7030A0"/>
                </a:solidFill>
              </a:rPr>
              <a:t>Wilson, Fauci, and Goodman’s (2015) analysis of contemporary approaches identified a set of principles and practices that are uniquely responsive to the lived experiences of trauma: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an understanding of clients and their symptoms in relation to their overall life background, experiences and culture;</a:t>
            </a:r>
            <a:endParaRPr/>
          </a:p>
          <a:p>
            <a:pPr indent="0" lvl="0" marL="0" marR="0" rtl="0" algn="l">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a focus on what has happened to a person rather than what is wrong with a person.</a:t>
            </a:r>
            <a:endParaRPr/>
          </a:p>
          <a:p>
            <a:pPr indent="0" lvl="0" marL="0" rtl="0" algn="l">
              <a:lnSpc>
                <a:spcPct val="100000"/>
              </a:lnSpc>
              <a:spcBef>
                <a:spcPts val="0"/>
              </a:spcBef>
              <a:spcAft>
                <a:spcPts val="0"/>
              </a:spcAft>
              <a:buSzPts val="1400"/>
              <a:buNone/>
            </a:pPr>
            <a:r>
              <a:t/>
            </a:r>
            <a:endParaRPr/>
          </a:p>
        </p:txBody>
      </p:sp>
      <p:sp>
        <p:nvSpPr>
          <p:cNvPr id="1113" name="Google Shape;1113;p46: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5" name="Shape 1135"/>
        <p:cNvGrpSpPr/>
        <p:nvPr/>
      </p:nvGrpSpPr>
      <p:grpSpPr>
        <a:xfrm>
          <a:off x="0" y="0"/>
          <a:ext cx="0" cy="0"/>
          <a:chOff x="0" y="0"/>
          <a:chExt cx="0" cy="0"/>
        </a:xfrm>
      </p:grpSpPr>
      <p:sp>
        <p:nvSpPr>
          <p:cNvPr id="1136" name="Google Shape;1136;p47: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p47: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Intersubjectivity  is about the brains neural connections being fed and nurtured by a consistent response from a caregiver in their early years</a:t>
            </a:r>
            <a:endParaRPr/>
          </a:p>
          <a:p>
            <a:pPr indent="0" lvl="0" marL="0" rtl="0" algn="l">
              <a:lnSpc>
                <a:spcPct val="100000"/>
              </a:lnSpc>
              <a:spcBef>
                <a:spcPts val="0"/>
              </a:spcBef>
              <a:spcAft>
                <a:spcPts val="0"/>
              </a:spcAft>
              <a:buSzPts val="1400"/>
              <a:buNone/>
            </a:pPr>
            <a:r>
              <a:rPr lang="en-GB"/>
              <a:t>This affects how children learn and develop beliefs like ‘I am good and the world is a good place’.</a:t>
            </a:r>
            <a:endParaRPr/>
          </a:p>
          <a:p>
            <a:pPr indent="0" lvl="0" marL="0" rtl="0" algn="l">
              <a:lnSpc>
                <a:spcPct val="100000"/>
              </a:lnSpc>
              <a:spcBef>
                <a:spcPts val="0"/>
              </a:spcBef>
              <a:spcAft>
                <a:spcPts val="0"/>
              </a:spcAft>
              <a:buSzPts val="1400"/>
              <a:buNone/>
            </a:pPr>
            <a:r>
              <a:rPr lang="en-GB"/>
              <a:t>There is now clear evidence that children who have been severely neglected can be healed and there is still potential for responsive carers to revive brain connections. </a:t>
            </a:r>
            <a:endParaRPr/>
          </a:p>
          <a:p>
            <a:pPr indent="0" lvl="0" marL="0" rtl="0" algn="l">
              <a:lnSpc>
                <a:spcPct val="100000"/>
              </a:lnSpc>
              <a:spcBef>
                <a:spcPts val="0"/>
              </a:spcBef>
              <a:spcAft>
                <a:spcPts val="0"/>
              </a:spcAft>
              <a:buSzPts val="1400"/>
              <a:buNone/>
            </a:pPr>
            <a:r>
              <a:t/>
            </a:r>
            <a:endParaRPr/>
          </a:p>
        </p:txBody>
      </p:sp>
      <p:sp>
        <p:nvSpPr>
          <p:cNvPr id="1138" name="Google Shape;1138;p47: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3" name="Shape 1143"/>
        <p:cNvGrpSpPr/>
        <p:nvPr/>
      </p:nvGrpSpPr>
      <p:grpSpPr>
        <a:xfrm>
          <a:off x="0" y="0"/>
          <a:ext cx="0" cy="0"/>
          <a:chOff x="0" y="0"/>
          <a:chExt cx="0" cy="0"/>
        </a:xfrm>
      </p:grpSpPr>
      <p:sp>
        <p:nvSpPr>
          <p:cNvPr id="1144" name="Google Shape;1144;p48: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5" name="Google Shape;1145;p48: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6" name="Shape 1156"/>
        <p:cNvGrpSpPr/>
        <p:nvPr/>
      </p:nvGrpSpPr>
      <p:grpSpPr>
        <a:xfrm>
          <a:off x="0" y="0"/>
          <a:ext cx="0" cy="0"/>
          <a:chOff x="0" y="0"/>
          <a:chExt cx="0" cy="0"/>
        </a:xfrm>
      </p:grpSpPr>
      <p:sp>
        <p:nvSpPr>
          <p:cNvPr id="1157" name="Google Shape;1157;p49: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8" name="Google Shape;1158;p49: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p5: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5: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Not the banking form of education…</a:t>
            </a:r>
            <a:endParaRPr/>
          </a:p>
        </p:txBody>
      </p:sp>
      <p:sp>
        <p:nvSpPr>
          <p:cNvPr id="594" name="Google Shape;594;p5:notes"/>
          <p:cNvSpPr txBox="1"/>
          <p:nvPr>
            <p:ph idx="12" type="sldNum"/>
          </p:nvPr>
        </p:nvSpPr>
        <p:spPr>
          <a:xfrm>
            <a:off x="3856730" y="9442154"/>
            <a:ext cx="2950500" cy="4986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1" name="Shape 1171"/>
        <p:cNvGrpSpPr/>
        <p:nvPr/>
      </p:nvGrpSpPr>
      <p:grpSpPr>
        <a:xfrm>
          <a:off x="0" y="0"/>
          <a:ext cx="0" cy="0"/>
          <a:chOff x="0" y="0"/>
          <a:chExt cx="0" cy="0"/>
        </a:xfrm>
      </p:grpSpPr>
      <p:sp>
        <p:nvSpPr>
          <p:cNvPr id="1172" name="Google Shape;1172;p50: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3" name="Google Shape;1173;p50: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7" name="Shape 1177"/>
        <p:cNvGrpSpPr/>
        <p:nvPr/>
      </p:nvGrpSpPr>
      <p:grpSpPr>
        <a:xfrm>
          <a:off x="0" y="0"/>
          <a:ext cx="0" cy="0"/>
          <a:chOff x="0" y="0"/>
          <a:chExt cx="0" cy="0"/>
        </a:xfrm>
      </p:grpSpPr>
      <p:sp>
        <p:nvSpPr>
          <p:cNvPr id="1178" name="Google Shape;1178;p51: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p51: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3" name="Shape 1193"/>
        <p:cNvGrpSpPr/>
        <p:nvPr/>
      </p:nvGrpSpPr>
      <p:grpSpPr>
        <a:xfrm>
          <a:off x="0" y="0"/>
          <a:ext cx="0" cy="0"/>
          <a:chOff x="0" y="0"/>
          <a:chExt cx="0" cy="0"/>
        </a:xfrm>
      </p:grpSpPr>
      <p:sp>
        <p:nvSpPr>
          <p:cNvPr id="1194" name="Google Shape;1194;p52: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5" name="Google Shape;1195;p52: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6" name="Shape 1206"/>
        <p:cNvGrpSpPr/>
        <p:nvPr/>
      </p:nvGrpSpPr>
      <p:grpSpPr>
        <a:xfrm>
          <a:off x="0" y="0"/>
          <a:ext cx="0" cy="0"/>
          <a:chOff x="0" y="0"/>
          <a:chExt cx="0" cy="0"/>
        </a:xfrm>
      </p:grpSpPr>
      <p:sp>
        <p:nvSpPr>
          <p:cNvPr id="1207" name="Google Shape;1207;p53: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8" name="Google Shape;1208;p53: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9" name="Shape 1219"/>
        <p:cNvGrpSpPr/>
        <p:nvPr/>
      </p:nvGrpSpPr>
      <p:grpSpPr>
        <a:xfrm>
          <a:off x="0" y="0"/>
          <a:ext cx="0" cy="0"/>
          <a:chOff x="0" y="0"/>
          <a:chExt cx="0" cy="0"/>
        </a:xfrm>
      </p:grpSpPr>
      <p:sp>
        <p:nvSpPr>
          <p:cNvPr id="1220" name="Google Shape;1220;p54: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1" name="Google Shape;1221;p54: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5" name="Shape 1235"/>
        <p:cNvGrpSpPr/>
        <p:nvPr/>
      </p:nvGrpSpPr>
      <p:grpSpPr>
        <a:xfrm>
          <a:off x="0" y="0"/>
          <a:ext cx="0" cy="0"/>
          <a:chOff x="0" y="0"/>
          <a:chExt cx="0" cy="0"/>
        </a:xfrm>
      </p:grpSpPr>
      <p:sp>
        <p:nvSpPr>
          <p:cNvPr id="1236" name="Google Shape;1236;p55: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7" name="Google Shape;1237;p55: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1" name="Shape 1241"/>
        <p:cNvGrpSpPr/>
        <p:nvPr/>
      </p:nvGrpSpPr>
      <p:grpSpPr>
        <a:xfrm>
          <a:off x="0" y="0"/>
          <a:ext cx="0" cy="0"/>
          <a:chOff x="0" y="0"/>
          <a:chExt cx="0" cy="0"/>
        </a:xfrm>
      </p:grpSpPr>
      <p:sp>
        <p:nvSpPr>
          <p:cNvPr id="1242" name="Google Shape;1242;p56: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p56: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8" name="Shape 1248"/>
        <p:cNvGrpSpPr/>
        <p:nvPr/>
      </p:nvGrpSpPr>
      <p:grpSpPr>
        <a:xfrm>
          <a:off x="0" y="0"/>
          <a:ext cx="0" cy="0"/>
          <a:chOff x="0" y="0"/>
          <a:chExt cx="0" cy="0"/>
        </a:xfrm>
      </p:grpSpPr>
      <p:sp>
        <p:nvSpPr>
          <p:cNvPr id="1249" name="Google Shape;1249;p57: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57: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9" name="Shape 1259"/>
        <p:cNvGrpSpPr/>
        <p:nvPr/>
      </p:nvGrpSpPr>
      <p:grpSpPr>
        <a:xfrm>
          <a:off x="0" y="0"/>
          <a:ext cx="0" cy="0"/>
          <a:chOff x="0" y="0"/>
          <a:chExt cx="0" cy="0"/>
        </a:xfrm>
      </p:grpSpPr>
      <p:sp>
        <p:nvSpPr>
          <p:cNvPr id="1260" name="Google Shape;1260;p58: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1" name="Google Shape;1261;p58: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8" name="Shape 1268"/>
        <p:cNvGrpSpPr/>
        <p:nvPr/>
      </p:nvGrpSpPr>
      <p:grpSpPr>
        <a:xfrm>
          <a:off x="0" y="0"/>
          <a:ext cx="0" cy="0"/>
          <a:chOff x="0" y="0"/>
          <a:chExt cx="0" cy="0"/>
        </a:xfrm>
      </p:grpSpPr>
      <p:sp>
        <p:nvSpPr>
          <p:cNvPr id="1269" name="Google Shape;1269;p59: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0" name="Google Shape;1270;p59: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p6: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p6: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8" name="Shape 1278"/>
        <p:cNvGrpSpPr/>
        <p:nvPr/>
      </p:nvGrpSpPr>
      <p:grpSpPr>
        <a:xfrm>
          <a:off x="0" y="0"/>
          <a:ext cx="0" cy="0"/>
          <a:chOff x="0" y="0"/>
          <a:chExt cx="0" cy="0"/>
        </a:xfrm>
      </p:grpSpPr>
      <p:sp>
        <p:nvSpPr>
          <p:cNvPr id="1279" name="Google Shape;1279;p60: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0" name="Google Shape;1280;p60: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It was found that from the 1</a:t>
            </a:r>
            <a:r>
              <a:rPr baseline="30000" lang="en-GB"/>
              <a:t>st</a:t>
            </a:r>
            <a:r>
              <a:rPr lang="en-GB"/>
              <a:t> wave measuring a SW skills through observations there was some decline several months after the initial training. </a:t>
            </a:r>
            <a:endParaRPr/>
          </a:p>
          <a:p>
            <a:pPr indent="0" lvl="0" marL="0" rtl="0" algn="l">
              <a:lnSpc>
                <a:spcPct val="100000"/>
              </a:lnSpc>
              <a:spcBef>
                <a:spcPts val="0"/>
              </a:spcBef>
              <a:spcAft>
                <a:spcPts val="0"/>
              </a:spcAft>
              <a:buSzPts val="1400"/>
              <a:buNone/>
            </a:pPr>
            <a:r>
              <a:rPr lang="en-GB"/>
              <a:t>The way we found to combat this was to have an organisational cultural shift. Making changes across services and systems to accommodate new approach.</a:t>
            </a:r>
            <a:endParaRPr/>
          </a:p>
          <a:p>
            <a:pPr indent="0" lvl="0" marL="0" rtl="0" algn="l">
              <a:lnSpc>
                <a:spcPct val="100000"/>
              </a:lnSpc>
              <a:spcBef>
                <a:spcPts val="0"/>
              </a:spcBef>
              <a:spcAft>
                <a:spcPts val="0"/>
              </a:spcAft>
              <a:buSzPts val="1400"/>
              <a:buNone/>
            </a:pPr>
            <a:r>
              <a:rPr lang="en-GB"/>
              <a:t>This is more likely to have a longer term impact.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81" name="Google Shape;1281;p60: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6" name="Shape 1286"/>
        <p:cNvGrpSpPr/>
        <p:nvPr/>
      </p:nvGrpSpPr>
      <p:grpSpPr>
        <a:xfrm>
          <a:off x="0" y="0"/>
          <a:ext cx="0" cy="0"/>
          <a:chOff x="0" y="0"/>
          <a:chExt cx="0" cy="0"/>
        </a:xfrm>
      </p:grpSpPr>
      <p:sp>
        <p:nvSpPr>
          <p:cNvPr id="1287" name="Google Shape;1287;p61: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8" name="Google Shape;1288;p61: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Expand on coaching and feedback. </a:t>
            </a:r>
            <a:endParaRPr/>
          </a:p>
          <a:p>
            <a:pPr indent="0" lvl="0" marL="0" rtl="0" algn="l">
              <a:lnSpc>
                <a:spcPct val="100000"/>
              </a:lnSpc>
              <a:spcBef>
                <a:spcPts val="0"/>
              </a:spcBef>
              <a:spcAft>
                <a:spcPts val="0"/>
              </a:spcAft>
              <a:buSzPts val="1400"/>
              <a:buNone/>
            </a:pPr>
            <a:r>
              <a:rPr lang="en-GB"/>
              <a:t>In the role play we expect practitioners to show potential skills linked the principles to then progress onto the 2</a:t>
            </a:r>
            <a:r>
              <a:rPr baseline="30000" lang="en-GB"/>
              <a:t>nd</a:t>
            </a:r>
            <a:r>
              <a:rPr lang="en-GB"/>
              <a:t> stage. </a:t>
            </a:r>
            <a:endParaRPr/>
          </a:p>
          <a:p>
            <a:pPr indent="0" lvl="0" marL="0" rtl="0" algn="l">
              <a:lnSpc>
                <a:spcPct val="100000"/>
              </a:lnSpc>
              <a:spcBef>
                <a:spcPts val="0"/>
              </a:spcBef>
              <a:spcAft>
                <a:spcPts val="0"/>
              </a:spcAft>
              <a:buSzPts val="1400"/>
              <a:buNone/>
            </a:pPr>
            <a:r>
              <a:rPr lang="en-GB"/>
              <a:t>Helping with interviews you get to see the difference between relational and directive practice. </a:t>
            </a:r>
            <a:endParaRPr/>
          </a:p>
        </p:txBody>
      </p:sp>
      <p:sp>
        <p:nvSpPr>
          <p:cNvPr id="1289" name="Google Shape;1289;p61: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3" name="Shape 1293"/>
        <p:cNvGrpSpPr/>
        <p:nvPr/>
      </p:nvGrpSpPr>
      <p:grpSpPr>
        <a:xfrm>
          <a:off x="0" y="0"/>
          <a:ext cx="0" cy="0"/>
          <a:chOff x="0" y="0"/>
          <a:chExt cx="0" cy="0"/>
        </a:xfrm>
      </p:grpSpPr>
      <p:sp>
        <p:nvSpPr>
          <p:cNvPr id="1294" name="Google Shape;1294;p62:notes"/>
          <p:cNvSpPr/>
          <p:nvPr>
            <p:ph idx="2" type="sldImg"/>
          </p:nvPr>
        </p:nvSpPr>
        <p:spPr>
          <a:xfrm>
            <a:off x="423863" y="1243013"/>
            <a:ext cx="5961062" cy="33543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5" name="Google Shape;1295;p62:notes"/>
          <p:cNvSpPr txBox="1"/>
          <p:nvPr>
            <p:ph idx="1" type="body"/>
          </p:nvPr>
        </p:nvSpPr>
        <p:spPr>
          <a:xfrm>
            <a:off x="680879" y="4784070"/>
            <a:ext cx="5447030" cy="39142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6" name="Google Shape;1296;p62:notes"/>
          <p:cNvSpPr txBox="1"/>
          <p:nvPr>
            <p:ph idx="12" type="sldNum"/>
          </p:nvPr>
        </p:nvSpPr>
        <p:spPr>
          <a:xfrm>
            <a:off x="3856737" y="9442154"/>
            <a:ext cx="2950475" cy="498772"/>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p7: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p7: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p8: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8: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p9:notes"/>
          <p:cNvSpPr txBox="1"/>
          <p:nvPr>
            <p:ph idx="1" type="body"/>
          </p:nvPr>
        </p:nvSpPr>
        <p:spPr>
          <a:xfrm>
            <a:off x="680878" y="4784070"/>
            <a:ext cx="5447100" cy="391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p9:notes"/>
          <p:cNvSpPr/>
          <p:nvPr>
            <p:ph idx="2" type="sldImg"/>
          </p:nvPr>
        </p:nvSpPr>
        <p:spPr>
          <a:xfrm>
            <a:off x="680878" y="1242616"/>
            <a:ext cx="5447100" cy="335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2"/>
          <p:cNvSpPr txBox="1"/>
          <p:nvPr>
            <p:ph type="title"/>
          </p:nvPr>
        </p:nvSpPr>
        <p:spPr>
          <a:xfrm>
            <a:off x="732367" y="2403145"/>
            <a:ext cx="10742100" cy="1362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sz="46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
          <p:cNvSpPr txBox="1"/>
          <p:nvPr>
            <p:ph idx="1" type="body"/>
          </p:nvPr>
        </p:nvSpPr>
        <p:spPr>
          <a:xfrm>
            <a:off x="732367" y="3736006"/>
            <a:ext cx="10742100" cy="15003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300"/>
              </a:spcBef>
              <a:spcAft>
                <a:spcPts val="0"/>
              </a:spcAft>
              <a:buSzPts val="1980"/>
              <a:buNone/>
              <a:defRPr sz="1800">
                <a:solidFill>
                  <a:srgbClr val="888888"/>
                </a:solidFill>
              </a:defRPr>
            </a:lvl1pPr>
            <a:lvl2pPr indent="-228600" lvl="1" marL="914400" algn="l">
              <a:lnSpc>
                <a:spcPct val="100000"/>
              </a:lnSpc>
              <a:spcBef>
                <a:spcPts val="600"/>
              </a:spcBef>
              <a:spcAft>
                <a:spcPts val="0"/>
              </a:spcAft>
              <a:buSzPts val="1980"/>
              <a:buNone/>
              <a:defRPr sz="1800">
                <a:solidFill>
                  <a:srgbClr val="888888"/>
                </a:solidFill>
              </a:defRPr>
            </a:lvl2pPr>
            <a:lvl3pPr indent="-228600" lvl="2" marL="1371600" algn="l">
              <a:lnSpc>
                <a:spcPct val="100000"/>
              </a:lnSpc>
              <a:spcBef>
                <a:spcPts val="600"/>
              </a:spcBef>
              <a:spcAft>
                <a:spcPts val="0"/>
              </a:spcAft>
              <a:buSzPts val="1760"/>
              <a:buNone/>
              <a:defRPr sz="1600">
                <a:solidFill>
                  <a:srgbClr val="888888"/>
                </a:solidFill>
              </a:defRPr>
            </a:lvl3pPr>
            <a:lvl4pPr indent="-228600" lvl="3" marL="1828800" algn="l">
              <a:lnSpc>
                <a:spcPct val="100000"/>
              </a:lnSpc>
              <a:spcBef>
                <a:spcPts val="600"/>
              </a:spcBef>
              <a:spcAft>
                <a:spcPts val="0"/>
              </a:spcAft>
              <a:buSzPts val="1540"/>
              <a:buNone/>
              <a:defRPr sz="1400">
                <a:solidFill>
                  <a:srgbClr val="888888"/>
                </a:solidFill>
              </a:defRPr>
            </a:lvl4pPr>
            <a:lvl5pPr indent="-228600" lvl="4" marL="2286000" algn="l">
              <a:lnSpc>
                <a:spcPct val="100000"/>
              </a:lnSpc>
              <a:spcBef>
                <a:spcPts val="600"/>
              </a:spcBef>
              <a:spcAft>
                <a:spcPts val="0"/>
              </a:spcAft>
              <a:buSzPts val="1540"/>
              <a:buNone/>
              <a:defRPr sz="1400">
                <a:solidFill>
                  <a:srgbClr val="888888"/>
                </a:solidFill>
              </a:defRPr>
            </a:lvl5pPr>
            <a:lvl6pPr indent="-228600" lvl="5" marL="2743200" algn="l">
              <a:lnSpc>
                <a:spcPct val="100000"/>
              </a:lnSpc>
              <a:spcBef>
                <a:spcPts val="280"/>
              </a:spcBef>
              <a:spcAft>
                <a:spcPts val="0"/>
              </a:spcAft>
              <a:buSzPts val="1540"/>
              <a:buNone/>
              <a:defRPr sz="1400">
                <a:solidFill>
                  <a:srgbClr val="888888"/>
                </a:solidFill>
              </a:defRPr>
            </a:lvl6pPr>
            <a:lvl7pPr indent="-228600" lvl="6" marL="3200400" algn="l">
              <a:lnSpc>
                <a:spcPct val="100000"/>
              </a:lnSpc>
              <a:spcBef>
                <a:spcPts val="280"/>
              </a:spcBef>
              <a:spcAft>
                <a:spcPts val="0"/>
              </a:spcAft>
              <a:buSzPts val="1540"/>
              <a:buNone/>
              <a:defRPr sz="1400">
                <a:solidFill>
                  <a:srgbClr val="888888"/>
                </a:solidFill>
              </a:defRPr>
            </a:lvl7pPr>
            <a:lvl8pPr indent="-228600" lvl="7" marL="3657600" algn="l">
              <a:lnSpc>
                <a:spcPct val="100000"/>
              </a:lnSpc>
              <a:spcBef>
                <a:spcPts val="280"/>
              </a:spcBef>
              <a:spcAft>
                <a:spcPts val="0"/>
              </a:spcAft>
              <a:buSzPts val="1540"/>
              <a:buNone/>
              <a:defRPr sz="1400">
                <a:solidFill>
                  <a:srgbClr val="888888"/>
                </a:solidFill>
              </a:defRPr>
            </a:lvl8pPr>
            <a:lvl9pPr indent="-228600" lvl="8" marL="4114800" algn="l">
              <a:lnSpc>
                <a:spcPct val="100000"/>
              </a:lnSpc>
              <a:spcBef>
                <a:spcPts val="280"/>
              </a:spcBef>
              <a:spcAft>
                <a:spcPts val="0"/>
              </a:spcAft>
              <a:buSzPts val="1540"/>
              <a:buNone/>
              <a:defRPr sz="1400">
                <a:solidFill>
                  <a:srgbClr val="888888"/>
                </a:solidFill>
              </a:defRPr>
            </a:lvl9pPr>
          </a:lstStyle>
          <a:p/>
        </p:txBody>
      </p:sp>
      <p:sp>
        <p:nvSpPr>
          <p:cNvPr id="18" name="Google Shape;18;p2"/>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0" name="Shape 70"/>
        <p:cNvGrpSpPr/>
        <p:nvPr/>
      </p:nvGrpSpPr>
      <p:grpSpPr>
        <a:xfrm>
          <a:off x="0" y="0"/>
          <a:ext cx="0" cy="0"/>
          <a:chOff x="0" y="0"/>
          <a:chExt cx="0" cy="0"/>
        </a:xfrm>
      </p:grpSpPr>
      <p:sp>
        <p:nvSpPr>
          <p:cNvPr id="71" name="Google Shape;71;p11"/>
          <p:cNvSpPr txBox="1"/>
          <p:nvPr>
            <p:ph type="title"/>
          </p:nvPr>
        </p:nvSpPr>
        <p:spPr>
          <a:xfrm>
            <a:off x="732365" y="107576"/>
            <a:ext cx="10722900" cy="1337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2" name="Google Shape;72;p11"/>
          <p:cNvSpPr txBox="1"/>
          <p:nvPr>
            <p:ph idx="1" type="body"/>
          </p:nvPr>
        </p:nvSpPr>
        <p:spPr>
          <a:xfrm>
            <a:off x="732365" y="1453225"/>
            <a:ext cx="5120700" cy="750900"/>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0"/>
              </a:spcBef>
              <a:spcAft>
                <a:spcPts val="0"/>
              </a:spcAft>
              <a:buSzPts val="2640"/>
              <a:buNone/>
              <a:defRPr b="0" sz="2400">
                <a:solidFill>
                  <a:srgbClr val="6DB7D7"/>
                </a:solidFill>
              </a:defRPr>
            </a:lvl1pPr>
            <a:lvl2pPr indent="-228600" lvl="1" marL="914400" algn="l">
              <a:lnSpc>
                <a:spcPct val="100000"/>
              </a:lnSpc>
              <a:spcBef>
                <a:spcPts val="600"/>
              </a:spcBef>
              <a:spcAft>
                <a:spcPts val="0"/>
              </a:spcAft>
              <a:buSzPts val="2200"/>
              <a:buNone/>
              <a:defRPr b="1" sz="2000"/>
            </a:lvl2pPr>
            <a:lvl3pPr indent="-228600" lvl="2" marL="1371600" algn="l">
              <a:lnSpc>
                <a:spcPct val="100000"/>
              </a:lnSpc>
              <a:spcBef>
                <a:spcPts val="600"/>
              </a:spcBef>
              <a:spcAft>
                <a:spcPts val="0"/>
              </a:spcAft>
              <a:buSzPts val="1980"/>
              <a:buNone/>
              <a:defRPr b="1" sz="1800"/>
            </a:lvl3pPr>
            <a:lvl4pPr indent="-228600" lvl="3" marL="1828800" algn="l">
              <a:lnSpc>
                <a:spcPct val="100000"/>
              </a:lnSpc>
              <a:spcBef>
                <a:spcPts val="600"/>
              </a:spcBef>
              <a:spcAft>
                <a:spcPts val="0"/>
              </a:spcAft>
              <a:buSzPts val="1760"/>
              <a:buNone/>
              <a:defRPr b="1" sz="1600"/>
            </a:lvl4pPr>
            <a:lvl5pPr indent="-228600" lvl="4" marL="2286000" algn="l">
              <a:lnSpc>
                <a:spcPct val="100000"/>
              </a:lnSpc>
              <a:spcBef>
                <a:spcPts val="600"/>
              </a:spcBef>
              <a:spcAft>
                <a:spcPts val="0"/>
              </a:spcAft>
              <a:buSzPts val="1760"/>
              <a:buNone/>
              <a:defRPr b="1" sz="1600"/>
            </a:lvl5pPr>
            <a:lvl6pPr indent="-228600" lvl="5" marL="2743200" algn="l">
              <a:lnSpc>
                <a:spcPct val="100000"/>
              </a:lnSpc>
              <a:spcBef>
                <a:spcPts val="320"/>
              </a:spcBef>
              <a:spcAft>
                <a:spcPts val="0"/>
              </a:spcAft>
              <a:buSzPts val="1760"/>
              <a:buNone/>
              <a:defRPr b="1" sz="1600"/>
            </a:lvl6pPr>
            <a:lvl7pPr indent="-228600" lvl="6" marL="3200400" algn="l">
              <a:lnSpc>
                <a:spcPct val="100000"/>
              </a:lnSpc>
              <a:spcBef>
                <a:spcPts val="320"/>
              </a:spcBef>
              <a:spcAft>
                <a:spcPts val="0"/>
              </a:spcAft>
              <a:buSzPts val="1760"/>
              <a:buNone/>
              <a:defRPr b="1" sz="1600"/>
            </a:lvl7pPr>
            <a:lvl8pPr indent="-228600" lvl="7" marL="3657600" algn="l">
              <a:lnSpc>
                <a:spcPct val="100000"/>
              </a:lnSpc>
              <a:spcBef>
                <a:spcPts val="320"/>
              </a:spcBef>
              <a:spcAft>
                <a:spcPts val="0"/>
              </a:spcAft>
              <a:buSzPts val="1760"/>
              <a:buNone/>
              <a:defRPr b="1" sz="1600"/>
            </a:lvl8pPr>
            <a:lvl9pPr indent="-228600" lvl="8" marL="4114800" algn="l">
              <a:lnSpc>
                <a:spcPct val="100000"/>
              </a:lnSpc>
              <a:spcBef>
                <a:spcPts val="320"/>
              </a:spcBef>
              <a:spcAft>
                <a:spcPts val="0"/>
              </a:spcAft>
              <a:buSzPts val="1760"/>
              <a:buNone/>
              <a:defRPr b="1" sz="1600"/>
            </a:lvl9pPr>
          </a:lstStyle>
          <a:p/>
        </p:txBody>
      </p:sp>
      <p:sp>
        <p:nvSpPr>
          <p:cNvPr id="73" name="Google Shape;73;p11"/>
          <p:cNvSpPr txBox="1"/>
          <p:nvPr>
            <p:ph idx="2" type="body"/>
          </p:nvPr>
        </p:nvSpPr>
        <p:spPr>
          <a:xfrm>
            <a:off x="732365" y="2347416"/>
            <a:ext cx="5120700" cy="35961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600"/>
              </a:spcBef>
              <a:spcAft>
                <a:spcPts val="0"/>
              </a:spcAft>
              <a:buSzPts val="2200"/>
              <a:buChar char="●"/>
              <a:defRPr sz="2000"/>
            </a:lvl1pPr>
            <a:lvl2pPr indent="-354330" lvl="1" marL="914400" algn="l">
              <a:lnSpc>
                <a:spcPct val="100000"/>
              </a:lnSpc>
              <a:spcBef>
                <a:spcPts val="600"/>
              </a:spcBef>
              <a:spcAft>
                <a:spcPts val="0"/>
              </a:spcAft>
              <a:buSzPts val="1980"/>
              <a:buChar char="●"/>
              <a:defRPr sz="1800"/>
            </a:lvl2pPr>
            <a:lvl3pPr indent="-354330" lvl="2" marL="1371600" algn="l">
              <a:lnSpc>
                <a:spcPct val="100000"/>
              </a:lnSpc>
              <a:spcBef>
                <a:spcPts val="600"/>
              </a:spcBef>
              <a:spcAft>
                <a:spcPts val="0"/>
              </a:spcAft>
              <a:buSzPts val="1980"/>
              <a:buChar char="●"/>
              <a:defRPr sz="1800"/>
            </a:lvl3pPr>
            <a:lvl4pPr indent="-354330" lvl="3" marL="1828800" algn="l">
              <a:lnSpc>
                <a:spcPct val="100000"/>
              </a:lnSpc>
              <a:spcBef>
                <a:spcPts val="600"/>
              </a:spcBef>
              <a:spcAft>
                <a:spcPts val="0"/>
              </a:spcAft>
              <a:buSzPts val="1980"/>
              <a:buChar char="●"/>
              <a:defRPr sz="1800"/>
            </a:lvl4pPr>
            <a:lvl5pPr indent="-354329" lvl="4" marL="2286000" algn="l">
              <a:lnSpc>
                <a:spcPct val="100000"/>
              </a:lnSpc>
              <a:spcBef>
                <a:spcPts val="600"/>
              </a:spcBef>
              <a:spcAft>
                <a:spcPts val="0"/>
              </a:spcAft>
              <a:buSzPts val="1980"/>
              <a:buChar char="●"/>
              <a:defRPr sz="1800"/>
            </a:lvl5pPr>
            <a:lvl6pPr indent="-340360" lvl="5" marL="2743200" algn="l">
              <a:lnSpc>
                <a:spcPct val="100000"/>
              </a:lnSpc>
              <a:spcBef>
                <a:spcPts val="320"/>
              </a:spcBef>
              <a:spcAft>
                <a:spcPts val="0"/>
              </a:spcAft>
              <a:buSzPts val="1760"/>
              <a:buChar char="●"/>
              <a:defRPr sz="1600"/>
            </a:lvl6pPr>
            <a:lvl7pPr indent="-340360" lvl="6" marL="3200400" algn="l">
              <a:lnSpc>
                <a:spcPct val="100000"/>
              </a:lnSpc>
              <a:spcBef>
                <a:spcPts val="320"/>
              </a:spcBef>
              <a:spcAft>
                <a:spcPts val="0"/>
              </a:spcAft>
              <a:buSzPts val="1760"/>
              <a:buChar char="●"/>
              <a:defRPr sz="1600"/>
            </a:lvl7pPr>
            <a:lvl8pPr indent="-340359" lvl="7" marL="3657600" algn="l">
              <a:lnSpc>
                <a:spcPct val="100000"/>
              </a:lnSpc>
              <a:spcBef>
                <a:spcPts val="320"/>
              </a:spcBef>
              <a:spcAft>
                <a:spcPts val="0"/>
              </a:spcAft>
              <a:buSzPts val="1760"/>
              <a:buChar char="●"/>
              <a:defRPr sz="1600"/>
            </a:lvl8pPr>
            <a:lvl9pPr indent="-340359" lvl="8" marL="4114800" algn="l">
              <a:lnSpc>
                <a:spcPct val="100000"/>
              </a:lnSpc>
              <a:spcBef>
                <a:spcPts val="320"/>
              </a:spcBef>
              <a:spcAft>
                <a:spcPts val="0"/>
              </a:spcAft>
              <a:buSzPts val="1760"/>
              <a:buChar char="●"/>
              <a:defRPr sz="1600"/>
            </a:lvl9pPr>
          </a:lstStyle>
          <a:p/>
        </p:txBody>
      </p:sp>
      <p:sp>
        <p:nvSpPr>
          <p:cNvPr id="74" name="Google Shape;74;p11"/>
          <p:cNvSpPr txBox="1"/>
          <p:nvPr>
            <p:ph idx="3" type="body"/>
          </p:nvPr>
        </p:nvSpPr>
        <p:spPr>
          <a:xfrm>
            <a:off x="6334760" y="1453225"/>
            <a:ext cx="5120700" cy="750900"/>
          </a:xfrm>
          <a:prstGeom prst="rect">
            <a:avLst/>
          </a:prstGeom>
          <a:noFill/>
          <a:ln>
            <a:noFill/>
          </a:ln>
        </p:spPr>
        <p:txBody>
          <a:bodyPr anchorCtr="0" anchor="b" bIns="45700" lIns="91425" spcFirstLastPara="1" rIns="91425" wrap="square" tIns="45700">
            <a:noAutofit/>
          </a:bodyPr>
          <a:lstStyle>
            <a:lvl1pPr indent="-228600" lvl="0" marL="457200" algn="ctr">
              <a:lnSpc>
                <a:spcPct val="100000"/>
              </a:lnSpc>
              <a:spcBef>
                <a:spcPts val="0"/>
              </a:spcBef>
              <a:spcAft>
                <a:spcPts val="0"/>
              </a:spcAft>
              <a:buSzPts val="2640"/>
              <a:buNone/>
              <a:defRPr b="0" sz="2400">
                <a:solidFill>
                  <a:srgbClr val="6DB7D7"/>
                </a:solidFill>
              </a:defRPr>
            </a:lvl1pPr>
            <a:lvl2pPr indent="-228600" lvl="1" marL="914400" algn="l">
              <a:lnSpc>
                <a:spcPct val="100000"/>
              </a:lnSpc>
              <a:spcBef>
                <a:spcPts val="600"/>
              </a:spcBef>
              <a:spcAft>
                <a:spcPts val="0"/>
              </a:spcAft>
              <a:buSzPts val="2200"/>
              <a:buNone/>
              <a:defRPr b="1" sz="2000"/>
            </a:lvl2pPr>
            <a:lvl3pPr indent="-228600" lvl="2" marL="1371600" algn="l">
              <a:lnSpc>
                <a:spcPct val="100000"/>
              </a:lnSpc>
              <a:spcBef>
                <a:spcPts val="600"/>
              </a:spcBef>
              <a:spcAft>
                <a:spcPts val="0"/>
              </a:spcAft>
              <a:buSzPts val="1980"/>
              <a:buNone/>
              <a:defRPr b="1" sz="1800"/>
            </a:lvl3pPr>
            <a:lvl4pPr indent="-228600" lvl="3" marL="1828800" algn="l">
              <a:lnSpc>
                <a:spcPct val="100000"/>
              </a:lnSpc>
              <a:spcBef>
                <a:spcPts val="600"/>
              </a:spcBef>
              <a:spcAft>
                <a:spcPts val="0"/>
              </a:spcAft>
              <a:buSzPts val="1760"/>
              <a:buNone/>
              <a:defRPr b="1" sz="1600"/>
            </a:lvl4pPr>
            <a:lvl5pPr indent="-228600" lvl="4" marL="2286000" algn="l">
              <a:lnSpc>
                <a:spcPct val="100000"/>
              </a:lnSpc>
              <a:spcBef>
                <a:spcPts val="600"/>
              </a:spcBef>
              <a:spcAft>
                <a:spcPts val="0"/>
              </a:spcAft>
              <a:buSzPts val="1760"/>
              <a:buNone/>
              <a:defRPr b="1" sz="1600"/>
            </a:lvl5pPr>
            <a:lvl6pPr indent="-228600" lvl="5" marL="2743200" algn="l">
              <a:lnSpc>
                <a:spcPct val="100000"/>
              </a:lnSpc>
              <a:spcBef>
                <a:spcPts val="320"/>
              </a:spcBef>
              <a:spcAft>
                <a:spcPts val="0"/>
              </a:spcAft>
              <a:buSzPts val="1760"/>
              <a:buNone/>
              <a:defRPr b="1" sz="1600"/>
            </a:lvl6pPr>
            <a:lvl7pPr indent="-228600" lvl="6" marL="3200400" algn="l">
              <a:lnSpc>
                <a:spcPct val="100000"/>
              </a:lnSpc>
              <a:spcBef>
                <a:spcPts val="320"/>
              </a:spcBef>
              <a:spcAft>
                <a:spcPts val="0"/>
              </a:spcAft>
              <a:buSzPts val="1760"/>
              <a:buNone/>
              <a:defRPr b="1" sz="1600"/>
            </a:lvl7pPr>
            <a:lvl8pPr indent="-228600" lvl="7" marL="3657600" algn="l">
              <a:lnSpc>
                <a:spcPct val="100000"/>
              </a:lnSpc>
              <a:spcBef>
                <a:spcPts val="320"/>
              </a:spcBef>
              <a:spcAft>
                <a:spcPts val="0"/>
              </a:spcAft>
              <a:buSzPts val="1760"/>
              <a:buNone/>
              <a:defRPr b="1" sz="1600"/>
            </a:lvl8pPr>
            <a:lvl9pPr indent="-228600" lvl="8" marL="4114800" algn="l">
              <a:lnSpc>
                <a:spcPct val="100000"/>
              </a:lnSpc>
              <a:spcBef>
                <a:spcPts val="320"/>
              </a:spcBef>
              <a:spcAft>
                <a:spcPts val="0"/>
              </a:spcAft>
              <a:buSzPts val="1760"/>
              <a:buNone/>
              <a:defRPr b="1" sz="1600"/>
            </a:lvl9pPr>
          </a:lstStyle>
          <a:p/>
        </p:txBody>
      </p:sp>
      <p:sp>
        <p:nvSpPr>
          <p:cNvPr id="75" name="Google Shape;75;p11"/>
          <p:cNvSpPr txBox="1"/>
          <p:nvPr>
            <p:ph idx="4" type="body"/>
          </p:nvPr>
        </p:nvSpPr>
        <p:spPr>
          <a:xfrm>
            <a:off x="6334760" y="2347416"/>
            <a:ext cx="5120700" cy="35961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600"/>
              </a:spcBef>
              <a:spcAft>
                <a:spcPts val="0"/>
              </a:spcAft>
              <a:buSzPts val="2200"/>
              <a:buChar char="●"/>
              <a:defRPr sz="2000"/>
            </a:lvl1pPr>
            <a:lvl2pPr indent="-354330" lvl="1" marL="914400" algn="l">
              <a:lnSpc>
                <a:spcPct val="100000"/>
              </a:lnSpc>
              <a:spcBef>
                <a:spcPts val="600"/>
              </a:spcBef>
              <a:spcAft>
                <a:spcPts val="0"/>
              </a:spcAft>
              <a:buSzPts val="1980"/>
              <a:buChar char="●"/>
              <a:defRPr sz="1800"/>
            </a:lvl2pPr>
            <a:lvl3pPr indent="-354330" lvl="2" marL="1371600" algn="l">
              <a:lnSpc>
                <a:spcPct val="100000"/>
              </a:lnSpc>
              <a:spcBef>
                <a:spcPts val="600"/>
              </a:spcBef>
              <a:spcAft>
                <a:spcPts val="0"/>
              </a:spcAft>
              <a:buSzPts val="1980"/>
              <a:buChar char="●"/>
              <a:defRPr sz="1800"/>
            </a:lvl3pPr>
            <a:lvl4pPr indent="-354330" lvl="3" marL="1828800" algn="l">
              <a:lnSpc>
                <a:spcPct val="100000"/>
              </a:lnSpc>
              <a:spcBef>
                <a:spcPts val="600"/>
              </a:spcBef>
              <a:spcAft>
                <a:spcPts val="0"/>
              </a:spcAft>
              <a:buSzPts val="1980"/>
              <a:buChar char="●"/>
              <a:defRPr sz="1800"/>
            </a:lvl4pPr>
            <a:lvl5pPr indent="-354329" lvl="4" marL="2286000" algn="l">
              <a:lnSpc>
                <a:spcPct val="100000"/>
              </a:lnSpc>
              <a:spcBef>
                <a:spcPts val="600"/>
              </a:spcBef>
              <a:spcAft>
                <a:spcPts val="0"/>
              </a:spcAft>
              <a:buSzPts val="1980"/>
              <a:buChar char="●"/>
              <a:defRPr sz="1800"/>
            </a:lvl5pPr>
            <a:lvl6pPr indent="-340360" lvl="5" marL="2743200" algn="l">
              <a:lnSpc>
                <a:spcPct val="100000"/>
              </a:lnSpc>
              <a:spcBef>
                <a:spcPts val="320"/>
              </a:spcBef>
              <a:spcAft>
                <a:spcPts val="0"/>
              </a:spcAft>
              <a:buSzPts val="1760"/>
              <a:buChar char="●"/>
              <a:defRPr sz="1600"/>
            </a:lvl6pPr>
            <a:lvl7pPr indent="-340360" lvl="6" marL="3200400" algn="l">
              <a:lnSpc>
                <a:spcPct val="100000"/>
              </a:lnSpc>
              <a:spcBef>
                <a:spcPts val="320"/>
              </a:spcBef>
              <a:spcAft>
                <a:spcPts val="0"/>
              </a:spcAft>
              <a:buSzPts val="1760"/>
              <a:buChar char="●"/>
              <a:defRPr sz="1600"/>
            </a:lvl7pPr>
            <a:lvl8pPr indent="-340359" lvl="7" marL="3657600" algn="l">
              <a:lnSpc>
                <a:spcPct val="100000"/>
              </a:lnSpc>
              <a:spcBef>
                <a:spcPts val="320"/>
              </a:spcBef>
              <a:spcAft>
                <a:spcPts val="0"/>
              </a:spcAft>
              <a:buSzPts val="1760"/>
              <a:buChar char="●"/>
              <a:defRPr sz="1600"/>
            </a:lvl8pPr>
            <a:lvl9pPr indent="-340359" lvl="8" marL="4114800" algn="l">
              <a:lnSpc>
                <a:spcPct val="100000"/>
              </a:lnSpc>
              <a:spcBef>
                <a:spcPts val="320"/>
              </a:spcBef>
              <a:spcAft>
                <a:spcPts val="0"/>
              </a:spcAft>
              <a:buSzPts val="1760"/>
              <a:buChar char="●"/>
              <a:defRPr sz="1600"/>
            </a:lvl9pPr>
          </a:lstStyle>
          <a:p/>
        </p:txBody>
      </p:sp>
      <p:sp>
        <p:nvSpPr>
          <p:cNvPr id="76" name="Google Shape;76;p11"/>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9" name="Shape 79"/>
        <p:cNvGrpSpPr/>
        <p:nvPr/>
      </p:nvGrpSpPr>
      <p:grpSpPr>
        <a:xfrm>
          <a:off x="0" y="0"/>
          <a:ext cx="0" cy="0"/>
          <a:chOff x="0" y="0"/>
          <a:chExt cx="0" cy="0"/>
        </a:xfrm>
      </p:grpSpPr>
      <p:sp>
        <p:nvSpPr>
          <p:cNvPr id="80" name="Google Shape;80;p12"/>
          <p:cNvSpPr txBox="1"/>
          <p:nvPr>
            <p:ph type="title"/>
          </p:nvPr>
        </p:nvSpPr>
        <p:spPr>
          <a:xfrm>
            <a:off x="711199" y="611872"/>
            <a:ext cx="5120700" cy="11619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sz="3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 name="Google Shape;81;p12"/>
          <p:cNvSpPr txBox="1"/>
          <p:nvPr>
            <p:ph idx="1" type="body"/>
          </p:nvPr>
        </p:nvSpPr>
        <p:spPr>
          <a:xfrm>
            <a:off x="6323765" y="368300"/>
            <a:ext cx="5120700" cy="5575200"/>
          </a:xfrm>
          <a:prstGeom prst="rect">
            <a:avLst/>
          </a:prstGeom>
          <a:noFill/>
          <a:ln>
            <a:noFill/>
          </a:ln>
        </p:spPr>
        <p:txBody>
          <a:bodyPr anchorCtr="0" anchor="t" bIns="45700" lIns="91425" spcFirstLastPara="1" rIns="91425" wrap="square" tIns="45700">
            <a:noAutofit/>
          </a:bodyPr>
          <a:lstStyle>
            <a:lvl1pPr indent="-382270" lvl="0" marL="457200" algn="l">
              <a:lnSpc>
                <a:spcPct val="100000"/>
              </a:lnSpc>
              <a:spcBef>
                <a:spcPts val="2000"/>
              </a:spcBef>
              <a:spcAft>
                <a:spcPts val="0"/>
              </a:spcAft>
              <a:buSzPts val="2420"/>
              <a:buChar char="●"/>
              <a:defRPr sz="2200"/>
            </a:lvl1pPr>
            <a:lvl2pPr indent="-368300" lvl="1" marL="914400" algn="l">
              <a:lnSpc>
                <a:spcPct val="100000"/>
              </a:lnSpc>
              <a:spcBef>
                <a:spcPts val="600"/>
              </a:spcBef>
              <a:spcAft>
                <a:spcPts val="0"/>
              </a:spcAft>
              <a:buSzPts val="2200"/>
              <a:buChar char="●"/>
              <a:defRPr sz="2000"/>
            </a:lvl2pPr>
            <a:lvl3pPr indent="-354330" lvl="2" marL="1371600" algn="l">
              <a:lnSpc>
                <a:spcPct val="100000"/>
              </a:lnSpc>
              <a:spcBef>
                <a:spcPts val="600"/>
              </a:spcBef>
              <a:spcAft>
                <a:spcPts val="0"/>
              </a:spcAft>
              <a:buSzPts val="1980"/>
              <a:buChar char="●"/>
              <a:defRPr sz="1800"/>
            </a:lvl3pPr>
            <a:lvl4pPr indent="-354330" lvl="3" marL="1828800" algn="l">
              <a:lnSpc>
                <a:spcPct val="100000"/>
              </a:lnSpc>
              <a:spcBef>
                <a:spcPts val="600"/>
              </a:spcBef>
              <a:spcAft>
                <a:spcPts val="0"/>
              </a:spcAft>
              <a:buSzPts val="1980"/>
              <a:buChar char="●"/>
              <a:defRPr sz="1800"/>
            </a:lvl4pPr>
            <a:lvl5pPr indent="-354329" lvl="4" marL="2286000" algn="l">
              <a:lnSpc>
                <a:spcPct val="100000"/>
              </a:lnSpc>
              <a:spcBef>
                <a:spcPts val="600"/>
              </a:spcBef>
              <a:spcAft>
                <a:spcPts val="0"/>
              </a:spcAft>
              <a:buSzPts val="1980"/>
              <a:buChar char="●"/>
              <a:defRPr sz="1800"/>
            </a:lvl5pPr>
            <a:lvl6pPr indent="-368300" lvl="5" marL="2743200" algn="l">
              <a:lnSpc>
                <a:spcPct val="100000"/>
              </a:lnSpc>
              <a:spcBef>
                <a:spcPts val="400"/>
              </a:spcBef>
              <a:spcAft>
                <a:spcPts val="0"/>
              </a:spcAft>
              <a:buSzPts val="2200"/>
              <a:buChar char="●"/>
              <a:defRPr sz="2000"/>
            </a:lvl6pPr>
            <a:lvl7pPr indent="-368300" lvl="6" marL="3200400" algn="l">
              <a:lnSpc>
                <a:spcPct val="100000"/>
              </a:lnSpc>
              <a:spcBef>
                <a:spcPts val="400"/>
              </a:spcBef>
              <a:spcAft>
                <a:spcPts val="0"/>
              </a:spcAft>
              <a:buSzPts val="2200"/>
              <a:buChar char="●"/>
              <a:defRPr sz="2000"/>
            </a:lvl7pPr>
            <a:lvl8pPr indent="-368300" lvl="7" marL="3657600" algn="l">
              <a:lnSpc>
                <a:spcPct val="100000"/>
              </a:lnSpc>
              <a:spcBef>
                <a:spcPts val="400"/>
              </a:spcBef>
              <a:spcAft>
                <a:spcPts val="0"/>
              </a:spcAft>
              <a:buSzPts val="2200"/>
              <a:buChar char="●"/>
              <a:defRPr sz="2000"/>
            </a:lvl8pPr>
            <a:lvl9pPr indent="-368300" lvl="8" marL="4114800" algn="l">
              <a:lnSpc>
                <a:spcPct val="100000"/>
              </a:lnSpc>
              <a:spcBef>
                <a:spcPts val="400"/>
              </a:spcBef>
              <a:spcAft>
                <a:spcPts val="0"/>
              </a:spcAft>
              <a:buSzPts val="2200"/>
              <a:buChar char="●"/>
              <a:defRPr sz="2000"/>
            </a:lvl9pPr>
          </a:lstStyle>
          <a:p/>
        </p:txBody>
      </p:sp>
      <p:sp>
        <p:nvSpPr>
          <p:cNvPr id="82" name="Google Shape;82;p12"/>
          <p:cNvSpPr txBox="1"/>
          <p:nvPr>
            <p:ph idx="2" type="body"/>
          </p:nvPr>
        </p:nvSpPr>
        <p:spPr>
          <a:xfrm>
            <a:off x="711199" y="1787856"/>
            <a:ext cx="5120700" cy="37203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600"/>
              </a:spcBef>
              <a:spcAft>
                <a:spcPts val="0"/>
              </a:spcAft>
              <a:buSzPts val="1980"/>
              <a:buNone/>
              <a:defRPr sz="1800"/>
            </a:lvl1pPr>
            <a:lvl2pPr indent="-228600" lvl="1" marL="914400" algn="l">
              <a:lnSpc>
                <a:spcPct val="100000"/>
              </a:lnSpc>
              <a:spcBef>
                <a:spcPts val="600"/>
              </a:spcBef>
              <a:spcAft>
                <a:spcPts val="0"/>
              </a:spcAft>
              <a:buSzPts val="1320"/>
              <a:buNone/>
              <a:defRPr sz="1200"/>
            </a:lvl2pPr>
            <a:lvl3pPr indent="-228600" lvl="2" marL="1371600" algn="l">
              <a:lnSpc>
                <a:spcPct val="100000"/>
              </a:lnSpc>
              <a:spcBef>
                <a:spcPts val="600"/>
              </a:spcBef>
              <a:spcAft>
                <a:spcPts val="0"/>
              </a:spcAft>
              <a:buSzPts val="1100"/>
              <a:buNone/>
              <a:defRPr sz="1000"/>
            </a:lvl3pPr>
            <a:lvl4pPr indent="-228600" lvl="3" marL="1828800" algn="l">
              <a:lnSpc>
                <a:spcPct val="100000"/>
              </a:lnSpc>
              <a:spcBef>
                <a:spcPts val="600"/>
              </a:spcBef>
              <a:spcAft>
                <a:spcPts val="0"/>
              </a:spcAft>
              <a:buSzPts val="990"/>
              <a:buNone/>
              <a:defRPr sz="900"/>
            </a:lvl4pPr>
            <a:lvl5pPr indent="-228600" lvl="4" marL="2286000" algn="l">
              <a:lnSpc>
                <a:spcPct val="100000"/>
              </a:lnSpc>
              <a:spcBef>
                <a:spcPts val="600"/>
              </a:spcBef>
              <a:spcAft>
                <a:spcPts val="0"/>
              </a:spcAft>
              <a:buSzPts val="990"/>
              <a:buNone/>
              <a:defRPr sz="900"/>
            </a:lvl5pPr>
            <a:lvl6pPr indent="-228600" lvl="5" marL="2743200" algn="l">
              <a:lnSpc>
                <a:spcPct val="100000"/>
              </a:lnSpc>
              <a:spcBef>
                <a:spcPts val="180"/>
              </a:spcBef>
              <a:spcAft>
                <a:spcPts val="0"/>
              </a:spcAft>
              <a:buSzPts val="990"/>
              <a:buNone/>
              <a:defRPr sz="900"/>
            </a:lvl6pPr>
            <a:lvl7pPr indent="-228600" lvl="6" marL="3200400" algn="l">
              <a:lnSpc>
                <a:spcPct val="100000"/>
              </a:lnSpc>
              <a:spcBef>
                <a:spcPts val="180"/>
              </a:spcBef>
              <a:spcAft>
                <a:spcPts val="0"/>
              </a:spcAft>
              <a:buSzPts val="990"/>
              <a:buNone/>
              <a:defRPr sz="900"/>
            </a:lvl7pPr>
            <a:lvl8pPr indent="-228600" lvl="7" marL="3657600" algn="l">
              <a:lnSpc>
                <a:spcPct val="100000"/>
              </a:lnSpc>
              <a:spcBef>
                <a:spcPts val="180"/>
              </a:spcBef>
              <a:spcAft>
                <a:spcPts val="0"/>
              </a:spcAft>
              <a:buSzPts val="990"/>
              <a:buNone/>
              <a:defRPr sz="900"/>
            </a:lvl8pPr>
            <a:lvl9pPr indent="-228600" lvl="8" marL="4114800" algn="l">
              <a:lnSpc>
                <a:spcPct val="100000"/>
              </a:lnSpc>
              <a:spcBef>
                <a:spcPts val="180"/>
              </a:spcBef>
              <a:spcAft>
                <a:spcPts val="0"/>
              </a:spcAft>
              <a:buSzPts val="990"/>
              <a:buNone/>
              <a:defRPr sz="900"/>
            </a:lvl9pPr>
          </a:lstStyle>
          <a:p/>
        </p:txBody>
      </p:sp>
      <p:sp>
        <p:nvSpPr>
          <p:cNvPr id="83" name="Google Shape;83;p12"/>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2"/>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2"/>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6" name="Shape 86"/>
        <p:cNvGrpSpPr/>
        <p:nvPr/>
      </p:nvGrpSpPr>
      <p:grpSpPr>
        <a:xfrm>
          <a:off x="0" y="0"/>
          <a:ext cx="0" cy="0"/>
          <a:chOff x="0" y="0"/>
          <a:chExt cx="0" cy="0"/>
        </a:xfrm>
      </p:grpSpPr>
      <p:sp>
        <p:nvSpPr>
          <p:cNvPr id="87" name="Google Shape;87;p13"/>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8" name="Google Shape;88;p13"/>
          <p:cNvSpPr txBox="1"/>
          <p:nvPr>
            <p:ph idx="1" type="body"/>
          </p:nvPr>
        </p:nvSpPr>
        <p:spPr>
          <a:xfrm rot="5400000">
            <a:off x="3921950" y="-1589850"/>
            <a:ext cx="4343400" cy="10723500"/>
          </a:xfrm>
          <a:prstGeom prst="rect">
            <a:avLst/>
          </a:prstGeom>
          <a:noFill/>
          <a:ln>
            <a:noFill/>
          </a:ln>
        </p:spPr>
        <p:txBody>
          <a:bodyPr anchorCtr="0" anchor="t" bIns="45700" lIns="91425" spcFirstLastPara="1" rIns="91425" wrap="square" tIns="45700">
            <a:noAutofit/>
          </a:bodyPr>
          <a:lstStyle>
            <a:lvl1pPr indent="-354330" lvl="0" marL="457200" algn="l">
              <a:lnSpc>
                <a:spcPct val="100000"/>
              </a:lnSpc>
              <a:spcBef>
                <a:spcPts val="2000"/>
              </a:spcBef>
              <a:spcAft>
                <a:spcPts val="0"/>
              </a:spcAft>
              <a:buSzPts val="1980"/>
              <a:buChar char="●"/>
              <a:defRPr/>
            </a:lvl1pPr>
            <a:lvl2pPr indent="-354330" lvl="1" marL="914400" algn="l">
              <a:lnSpc>
                <a:spcPct val="100000"/>
              </a:lnSpc>
              <a:spcBef>
                <a:spcPts val="600"/>
              </a:spcBef>
              <a:spcAft>
                <a:spcPts val="0"/>
              </a:spcAft>
              <a:buSzPts val="1980"/>
              <a:buChar char="●"/>
              <a:defRPr/>
            </a:lvl2pPr>
            <a:lvl3pPr indent="-354330" lvl="2" marL="1371600" algn="l">
              <a:lnSpc>
                <a:spcPct val="100000"/>
              </a:lnSpc>
              <a:spcBef>
                <a:spcPts val="600"/>
              </a:spcBef>
              <a:spcAft>
                <a:spcPts val="0"/>
              </a:spcAft>
              <a:buSzPts val="1980"/>
              <a:buChar char="●"/>
              <a:defRPr/>
            </a:lvl3pPr>
            <a:lvl4pPr indent="-354330" lvl="3" marL="1828800" algn="l">
              <a:lnSpc>
                <a:spcPct val="100000"/>
              </a:lnSpc>
              <a:spcBef>
                <a:spcPts val="600"/>
              </a:spcBef>
              <a:spcAft>
                <a:spcPts val="0"/>
              </a:spcAft>
              <a:buSzPts val="1980"/>
              <a:buChar char="●"/>
              <a:defRPr/>
            </a:lvl4pPr>
            <a:lvl5pPr indent="-354329" lvl="4" marL="2286000" algn="l">
              <a:lnSpc>
                <a:spcPct val="100000"/>
              </a:lnSpc>
              <a:spcBef>
                <a:spcPts val="600"/>
              </a:spcBef>
              <a:spcAft>
                <a:spcPts val="0"/>
              </a:spcAft>
              <a:buSzPts val="1980"/>
              <a:buChar char="●"/>
              <a:defRPr/>
            </a:lvl5pPr>
            <a:lvl6pPr indent="-354329" lvl="5" marL="2743200" algn="l">
              <a:lnSpc>
                <a:spcPct val="100000"/>
              </a:lnSpc>
              <a:spcBef>
                <a:spcPts val="360"/>
              </a:spcBef>
              <a:spcAft>
                <a:spcPts val="0"/>
              </a:spcAft>
              <a:buSzPts val="1980"/>
              <a:buChar char="●"/>
              <a:defRPr/>
            </a:lvl6pPr>
            <a:lvl7pPr indent="-354329" lvl="6" marL="3200400" algn="l">
              <a:lnSpc>
                <a:spcPct val="100000"/>
              </a:lnSpc>
              <a:spcBef>
                <a:spcPts val="360"/>
              </a:spcBef>
              <a:spcAft>
                <a:spcPts val="0"/>
              </a:spcAft>
              <a:buSzPts val="1980"/>
              <a:buChar char="●"/>
              <a:defRPr/>
            </a:lvl7pPr>
            <a:lvl8pPr indent="-354329" lvl="7" marL="3657600" algn="l">
              <a:lnSpc>
                <a:spcPct val="100000"/>
              </a:lnSpc>
              <a:spcBef>
                <a:spcPts val="360"/>
              </a:spcBef>
              <a:spcAft>
                <a:spcPts val="0"/>
              </a:spcAft>
              <a:buSzPts val="1980"/>
              <a:buChar char="●"/>
              <a:defRPr/>
            </a:lvl8pPr>
            <a:lvl9pPr indent="-354329" lvl="8" marL="4114800" algn="l">
              <a:lnSpc>
                <a:spcPct val="100000"/>
              </a:lnSpc>
              <a:spcBef>
                <a:spcPts val="360"/>
              </a:spcBef>
              <a:spcAft>
                <a:spcPts val="0"/>
              </a:spcAft>
              <a:buSzPts val="1980"/>
              <a:buChar char="●"/>
              <a:defRPr/>
            </a:lvl9pPr>
          </a:lstStyle>
          <a:p/>
        </p:txBody>
      </p:sp>
      <p:sp>
        <p:nvSpPr>
          <p:cNvPr id="89" name="Google Shape;89;p13"/>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3"/>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3"/>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2" name="Shape 92"/>
        <p:cNvGrpSpPr/>
        <p:nvPr/>
      </p:nvGrpSpPr>
      <p:grpSpPr>
        <a:xfrm>
          <a:off x="0" y="0"/>
          <a:ext cx="0" cy="0"/>
          <a:chOff x="0" y="0"/>
          <a:chExt cx="0" cy="0"/>
        </a:xfrm>
      </p:grpSpPr>
      <p:sp>
        <p:nvSpPr>
          <p:cNvPr id="93" name="Google Shape;93;p14"/>
          <p:cNvSpPr txBox="1"/>
          <p:nvPr>
            <p:ph type="title"/>
          </p:nvPr>
        </p:nvSpPr>
        <p:spPr>
          <a:xfrm rot="5400000">
            <a:off x="8054839" y="2139951"/>
            <a:ext cx="5575200" cy="20319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 name="Google Shape;94;p14"/>
          <p:cNvSpPr txBox="1"/>
          <p:nvPr>
            <p:ph idx="1" type="body"/>
          </p:nvPr>
        </p:nvSpPr>
        <p:spPr>
          <a:xfrm rot="5400000">
            <a:off x="2404600" y="-1303899"/>
            <a:ext cx="5575200" cy="8919600"/>
          </a:xfrm>
          <a:prstGeom prst="rect">
            <a:avLst/>
          </a:prstGeom>
          <a:noFill/>
          <a:ln>
            <a:noFill/>
          </a:ln>
        </p:spPr>
        <p:txBody>
          <a:bodyPr anchorCtr="0" anchor="t" bIns="45700" lIns="91425" spcFirstLastPara="1" rIns="91425" wrap="square" tIns="45700">
            <a:noAutofit/>
          </a:bodyPr>
          <a:lstStyle>
            <a:lvl1pPr indent="-354330" lvl="0" marL="457200" algn="l">
              <a:lnSpc>
                <a:spcPct val="100000"/>
              </a:lnSpc>
              <a:spcBef>
                <a:spcPts val="2000"/>
              </a:spcBef>
              <a:spcAft>
                <a:spcPts val="0"/>
              </a:spcAft>
              <a:buSzPts val="1980"/>
              <a:buChar char="●"/>
              <a:defRPr/>
            </a:lvl1pPr>
            <a:lvl2pPr indent="-354330" lvl="1" marL="914400" algn="l">
              <a:lnSpc>
                <a:spcPct val="100000"/>
              </a:lnSpc>
              <a:spcBef>
                <a:spcPts val="600"/>
              </a:spcBef>
              <a:spcAft>
                <a:spcPts val="0"/>
              </a:spcAft>
              <a:buSzPts val="1980"/>
              <a:buChar char="●"/>
              <a:defRPr/>
            </a:lvl2pPr>
            <a:lvl3pPr indent="-354330" lvl="2" marL="1371600" algn="l">
              <a:lnSpc>
                <a:spcPct val="100000"/>
              </a:lnSpc>
              <a:spcBef>
                <a:spcPts val="600"/>
              </a:spcBef>
              <a:spcAft>
                <a:spcPts val="0"/>
              </a:spcAft>
              <a:buSzPts val="1980"/>
              <a:buChar char="●"/>
              <a:defRPr/>
            </a:lvl3pPr>
            <a:lvl4pPr indent="-354330" lvl="3" marL="1828800" algn="l">
              <a:lnSpc>
                <a:spcPct val="100000"/>
              </a:lnSpc>
              <a:spcBef>
                <a:spcPts val="600"/>
              </a:spcBef>
              <a:spcAft>
                <a:spcPts val="0"/>
              </a:spcAft>
              <a:buSzPts val="1980"/>
              <a:buChar char="●"/>
              <a:defRPr/>
            </a:lvl4pPr>
            <a:lvl5pPr indent="-354329" lvl="4" marL="2286000" algn="l">
              <a:lnSpc>
                <a:spcPct val="100000"/>
              </a:lnSpc>
              <a:spcBef>
                <a:spcPts val="600"/>
              </a:spcBef>
              <a:spcAft>
                <a:spcPts val="0"/>
              </a:spcAft>
              <a:buSzPts val="1980"/>
              <a:buChar char="●"/>
              <a:defRPr/>
            </a:lvl5pPr>
            <a:lvl6pPr indent="-354329" lvl="5" marL="2743200" algn="l">
              <a:lnSpc>
                <a:spcPct val="100000"/>
              </a:lnSpc>
              <a:spcBef>
                <a:spcPts val="360"/>
              </a:spcBef>
              <a:spcAft>
                <a:spcPts val="0"/>
              </a:spcAft>
              <a:buSzPts val="1980"/>
              <a:buChar char="●"/>
              <a:defRPr/>
            </a:lvl6pPr>
            <a:lvl7pPr indent="-354329" lvl="6" marL="3200400" algn="l">
              <a:lnSpc>
                <a:spcPct val="100000"/>
              </a:lnSpc>
              <a:spcBef>
                <a:spcPts val="360"/>
              </a:spcBef>
              <a:spcAft>
                <a:spcPts val="0"/>
              </a:spcAft>
              <a:buSzPts val="1980"/>
              <a:buChar char="●"/>
              <a:defRPr/>
            </a:lvl7pPr>
            <a:lvl8pPr indent="-354329" lvl="7" marL="3657600" algn="l">
              <a:lnSpc>
                <a:spcPct val="100000"/>
              </a:lnSpc>
              <a:spcBef>
                <a:spcPts val="360"/>
              </a:spcBef>
              <a:spcAft>
                <a:spcPts val="0"/>
              </a:spcAft>
              <a:buSzPts val="1980"/>
              <a:buChar char="●"/>
              <a:defRPr/>
            </a:lvl8pPr>
            <a:lvl9pPr indent="-354329" lvl="8" marL="4114800" algn="l">
              <a:lnSpc>
                <a:spcPct val="100000"/>
              </a:lnSpc>
              <a:spcBef>
                <a:spcPts val="360"/>
              </a:spcBef>
              <a:spcAft>
                <a:spcPts val="0"/>
              </a:spcAft>
              <a:buSzPts val="1980"/>
              <a:buChar char="●"/>
              <a:defRPr/>
            </a:lvl9pPr>
          </a:lstStyle>
          <a:p/>
        </p:txBody>
      </p:sp>
      <p:sp>
        <p:nvSpPr>
          <p:cNvPr id="95" name="Google Shape;95;p14"/>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4"/>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14"/>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ustom Layout">
  <p:cSld name="3_Custom Layout">
    <p:bg>
      <p:bgPr>
        <a:solidFill>
          <a:srgbClr val="003151"/>
        </a:solidFill>
      </p:bgPr>
    </p:bg>
    <p:spTree>
      <p:nvGrpSpPr>
        <p:cNvPr id="10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b="0" l="0" r="0" t="0"/>
          <a:stretch/>
        </p:blipFill>
        <p:spPr>
          <a:xfrm>
            <a:off x="7945967" y="620714"/>
            <a:ext cx="3666067" cy="454025"/>
          </a:xfrm>
          <a:prstGeom prst="rect">
            <a:avLst/>
          </a:prstGeom>
          <a:noFill/>
          <a:ln>
            <a:noFill/>
          </a:ln>
        </p:spPr>
      </p:pic>
      <p:pic>
        <p:nvPicPr>
          <p:cNvPr descr="thread" id="103" name="Google Shape;103;p16"/>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04" name="Google Shape;104;p16"/>
          <p:cNvSpPr txBox="1"/>
          <p:nvPr>
            <p:ph type="title"/>
          </p:nvPr>
        </p:nvSpPr>
        <p:spPr>
          <a:xfrm>
            <a:off x="628651" y="2132856"/>
            <a:ext cx="10363200" cy="57673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6"/>
          <p:cNvSpPr txBox="1"/>
          <p:nvPr>
            <p:ph idx="1" type="subTitle"/>
          </p:nvPr>
        </p:nvSpPr>
        <p:spPr>
          <a:xfrm>
            <a:off x="624418" y="2781300"/>
            <a:ext cx="10367433" cy="503238"/>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Clr>
                <a:schemeClr val="lt1"/>
              </a:buClr>
              <a:buSzPts val="2400"/>
              <a:buFont typeface="Arial"/>
              <a:buNone/>
              <a:defRPr sz="2400">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6" name="Shape 106"/>
        <p:cNvGrpSpPr/>
        <p:nvPr/>
      </p:nvGrpSpPr>
      <p:grpSpPr>
        <a:xfrm>
          <a:off x="0" y="0"/>
          <a:ext cx="0" cy="0"/>
          <a:chOff x="0" y="0"/>
          <a:chExt cx="0" cy="0"/>
        </a:xfrm>
      </p:grpSpPr>
      <p:pic>
        <p:nvPicPr>
          <p:cNvPr descr="ISL_Logo_Black" id="107" name="Google Shape;107;p17"/>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08" name="Google Shape;108;p17"/>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09" name="Google Shape;109;p17"/>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7"/>
          <p:cNvSpPr txBox="1"/>
          <p:nvPr>
            <p:ph idx="1" type="body"/>
          </p:nvPr>
        </p:nvSpPr>
        <p:spPr>
          <a:xfrm>
            <a:off x="624417" y="1981200"/>
            <a:ext cx="10363200" cy="375285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1" name="Shape 111"/>
        <p:cNvGrpSpPr/>
        <p:nvPr/>
      </p:nvGrpSpPr>
      <p:grpSpPr>
        <a:xfrm>
          <a:off x="0" y="0"/>
          <a:ext cx="0" cy="0"/>
          <a:chOff x="0" y="0"/>
          <a:chExt cx="0" cy="0"/>
        </a:xfrm>
      </p:grpSpPr>
      <p:pic>
        <p:nvPicPr>
          <p:cNvPr descr="ISL_Logo_Black" id="112" name="Google Shape;112;p18"/>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13" name="Google Shape;113;p18"/>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B9D300"/>
        </a:solidFill>
      </p:bgPr>
    </p:bg>
    <p:spTree>
      <p:nvGrpSpPr>
        <p:cNvPr id="114" name="Shape 114"/>
        <p:cNvGrpSpPr/>
        <p:nvPr/>
      </p:nvGrpSpPr>
      <p:grpSpPr>
        <a:xfrm>
          <a:off x="0" y="0"/>
          <a:ext cx="0" cy="0"/>
          <a:chOff x="0" y="0"/>
          <a:chExt cx="0" cy="0"/>
        </a:xfrm>
      </p:grpSpPr>
      <p:pic>
        <p:nvPicPr>
          <p:cNvPr id="115" name="Google Shape;115;p19"/>
          <p:cNvPicPr preferRelativeResize="0"/>
          <p:nvPr/>
        </p:nvPicPr>
        <p:blipFill rotWithShape="1">
          <a:blip r:embed="rId2">
            <a:alphaModFix/>
          </a:blip>
          <a:srcRect b="0" l="0" r="0" t="0"/>
          <a:stretch/>
        </p:blipFill>
        <p:spPr>
          <a:xfrm>
            <a:off x="7950201" y="614364"/>
            <a:ext cx="3670300" cy="454025"/>
          </a:xfrm>
          <a:prstGeom prst="rect">
            <a:avLst/>
          </a:prstGeom>
          <a:noFill/>
          <a:ln>
            <a:noFill/>
          </a:ln>
        </p:spPr>
      </p:pic>
      <p:pic>
        <p:nvPicPr>
          <p:cNvPr id="116" name="Google Shape;116;p19"/>
          <p:cNvPicPr preferRelativeResize="0"/>
          <p:nvPr/>
        </p:nvPicPr>
        <p:blipFill rotWithShape="1">
          <a:blip r:embed="rId3">
            <a:alphaModFix/>
          </a:blip>
          <a:srcRect b="0" l="0" r="0" t="0"/>
          <a:stretch/>
        </p:blipFill>
        <p:spPr>
          <a:xfrm>
            <a:off x="0" y="5805489"/>
            <a:ext cx="12192000" cy="1374775"/>
          </a:xfrm>
          <a:prstGeom prst="rect">
            <a:avLst/>
          </a:prstGeom>
          <a:noFill/>
          <a:ln>
            <a:noFill/>
          </a:ln>
        </p:spPr>
      </p:pic>
      <p:sp>
        <p:nvSpPr>
          <p:cNvPr id="117" name="Google Shape;117;p19"/>
          <p:cNvSpPr txBox="1"/>
          <p:nvPr>
            <p:ph type="ctrTitle"/>
          </p:nvPr>
        </p:nvSpPr>
        <p:spPr>
          <a:xfrm>
            <a:off x="628651" y="2205039"/>
            <a:ext cx="10363200" cy="5032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19"/>
          <p:cNvSpPr txBox="1"/>
          <p:nvPr>
            <p:ph idx="1" type="subTitle"/>
          </p:nvPr>
        </p:nvSpPr>
        <p:spPr>
          <a:xfrm>
            <a:off x="624418" y="2781300"/>
            <a:ext cx="10367433" cy="503238"/>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Clr>
                <a:schemeClr val="lt1"/>
              </a:buClr>
              <a:buSzPts val="2400"/>
              <a:buFont typeface="Arial"/>
              <a:buNone/>
              <a:defRPr sz="2400">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bg>
      <p:bgPr>
        <a:solidFill>
          <a:schemeClr val="accent1"/>
        </a:solidFill>
      </p:bgPr>
    </p:bg>
    <p:spTree>
      <p:nvGrpSpPr>
        <p:cNvPr id="119" name="Shape 119"/>
        <p:cNvGrpSpPr/>
        <p:nvPr/>
      </p:nvGrpSpPr>
      <p:grpSpPr>
        <a:xfrm>
          <a:off x="0" y="0"/>
          <a:ext cx="0" cy="0"/>
          <a:chOff x="0" y="0"/>
          <a:chExt cx="0" cy="0"/>
        </a:xfrm>
      </p:grpSpPr>
      <p:pic>
        <p:nvPicPr>
          <p:cNvPr id="120" name="Google Shape;120;p20"/>
          <p:cNvPicPr preferRelativeResize="0"/>
          <p:nvPr/>
        </p:nvPicPr>
        <p:blipFill rotWithShape="1">
          <a:blip r:embed="rId2">
            <a:alphaModFix/>
          </a:blip>
          <a:srcRect b="0" l="0" r="0" t="0"/>
          <a:stretch/>
        </p:blipFill>
        <p:spPr>
          <a:xfrm>
            <a:off x="7945967" y="620714"/>
            <a:ext cx="3666067" cy="454025"/>
          </a:xfrm>
          <a:prstGeom prst="rect">
            <a:avLst/>
          </a:prstGeom>
          <a:noFill/>
          <a:ln>
            <a:noFill/>
          </a:ln>
        </p:spPr>
      </p:pic>
      <p:pic>
        <p:nvPicPr>
          <p:cNvPr id="121" name="Google Shape;121;p20"/>
          <p:cNvPicPr preferRelativeResize="0"/>
          <p:nvPr/>
        </p:nvPicPr>
        <p:blipFill rotWithShape="1">
          <a:blip r:embed="rId3">
            <a:alphaModFix/>
          </a:blip>
          <a:srcRect b="0" l="0" r="0" t="0"/>
          <a:stretch/>
        </p:blipFill>
        <p:spPr>
          <a:xfrm>
            <a:off x="-23283" y="5805488"/>
            <a:ext cx="12215284" cy="1376362"/>
          </a:xfrm>
          <a:prstGeom prst="rect">
            <a:avLst/>
          </a:prstGeom>
          <a:noFill/>
          <a:ln>
            <a:noFill/>
          </a:ln>
        </p:spPr>
      </p:pic>
      <p:sp>
        <p:nvSpPr>
          <p:cNvPr id="122" name="Google Shape;122;p20"/>
          <p:cNvSpPr txBox="1"/>
          <p:nvPr>
            <p:ph type="title"/>
          </p:nvPr>
        </p:nvSpPr>
        <p:spPr>
          <a:xfrm>
            <a:off x="628651" y="2132856"/>
            <a:ext cx="10363200" cy="55584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0"/>
          <p:cNvSpPr txBox="1"/>
          <p:nvPr>
            <p:ph idx="1" type="subTitle"/>
          </p:nvPr>
        </p:nvSpPr>
        <p:spPr>
          <a:xfrm>
            <a:off x="624418" y="2781300"/>
            <a:ext cx="10367433" cy="503238"/>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Clr>
                <a:schemeClr val="lt1"/>
              </a:buClr>
              <a:buSzPts val="2400"/>
              <a:buFont typeface="Arial"/>
              <a:buNone/>
              <a:defRPr sz="2400">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ustom Layout">
  <p:cSld name="2_Custom Layout">
    <p:bg>
      <p:bgPr>
        <a:solidFill>
          <a:srgbClr val="591E55"/>
        </a:solidFill>
      </p:bgPr>
    </p:bg>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2">
            <a:alphaModFix/>
          </a:blip>
          <a:srcRect b="0" l="0" r="0" t="0"/>
          <a:stretch/>
        </p:blipFill>
        <p:spPr>
          <a:xfrm>
            <a:off x="7945967" y="620714"/>
            <a:ext cx="3666067" cy="454025"/>
          </a:xfrm>
          <a:prstGeom prst="rect">
            <a:avLst/>
          </a:prstGeom>
          <a:noFill/>
          <a:ln>
            <a:noFill/>
          </a:ln>
        </p:spPr>
      </p:pic>
      <p:pic>
        <p:nvPicPr>
          <p:cNvPr descr="thread" id="126" name="Google Shape;126;p21"/>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27" name="Google Shape;127;p21"/>
          <p:cNvSpPr txBox="1"/>
          <p:nvPr>
            <p:ph type="title"/>
          </p:nvPr>
        </p:nvSpPr>
        <p:spPr>
          <a:xfrm>
            <a:off x="628651" y="2132856"/>
            <a:ext cx="10363200" cy="57673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1"/>
          <p:cNvSpPr txBox="1"/>
          <p:nvPr>
            <p:ph idx="1" type="subTitle"/>
          </p:nvPr>
        </p:nvSpPr>
        <p:spPr>
          <a:xfrm>
            <a:off x="624418" y="2781300"/>
            <a:ext cx="10367433" cy="503238"/>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Clr>
                <a:schemeClr val="lt1"/>
              </a:buClr>
              <a:buSzPts val="2400"/>
              <a:buFont typeface="Arial"/>
              <a:buNone/>
              <a:defRPr sz="2400">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bg>
      <p:bgPr>
        <a:solidFill>
          <a:srgbClr val="00484F"/>
        </a:solidFill>
      </p:bgPr>
    </p:bg>
    <p:spTree>
      <p:nvGrpSpPr>
        <p:cNvPr id="129" name="Shape 129"/>
        <p:cNvGrpSpPr/>
        <p:nvPr/>
      </p:nvGrpSpPr>
      <p:grpSpPr>
        <a:xfrm>
          <a:off x="0" y="0"/>
          <a:ext cx="0" cy="0"/>
          <a:chOff x="0" y="0"/>
          <a:chExt cx="0" cy="0"/>
        </a:xfrm>
      </p:grpSpPr>
      <p:pic>
        <p:nvPicPr>
          <p:cNvPr id="130" name="Google Shape;130;p22"/>
          <p:cNvPicPr preferRelativeResize="0"/>
          <p:nvPr/>
        </p:nvPicPr>
        <p:blipFill rotWithShape="1">
          <a:blip r:embed="rId2">
            <a:alphaModFix/>
          </a:blip>
          <a:srcRect b="0" l="0" r="0" t="0"/>
          <a:stretch/>
        </p:blipFill>
        <p:spPr>
          <a:xfrm>
            <a:off x="7945967" y="620714"/>
            <a:ext cx="3666067" cy="454025"/>
          </a:xfrm>
          <a:prstGeom prst="rect">
            <a:avLst/>
          </a:prstGeom>
          <a:noFill/>
          <a:ln>
            <a:noFill/>
          </a:ln>
        </p:spPr>
      </p:pic>
      <p:pic>
        <p:nvPicPr>
          <p:cNvPr descr="thread" id="131" name="Google Shape;131;p22"/>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32" name="Google Shape;132;p22"/>
          <p:cNvSpPr txBox="1"/>
          <p:nvPr>
            <p:ph type="title"/>
          </p:nvPr>
        </p:nvSpPr>
        <p:spPr>
          <a:xfrm>
            <a:off x="628651" y="2132856"/>
            <a:ext cx="10363200" cy="57673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2"/>
          <p:cNvSpPr txBox="1"/>
          <p:nvPr>
            <p:ph idx="1" type="subTitle"/>
          </p:nvPr>
        </p:nvSpPr>
        <p:spPr>
          <a:xfrm>
            <a:off x="624418" y="2781300"/>
            <a:ext cx="10367433" cy="503238"/>
          </a:xfrm>
          <a:prstGeom prst="rect">
            <a:avLst/>
          </a:prstGeom>
          <a:noFill/>
          <a:ln>
            <a:noFill/>
          </a:ln>
        </p:spPr>
        <p:txBody>
          <a:bodyPr anchorCtr="0" anchor="t" bIns="45700" lIns="91425" spcFirstLastPara="1" rIns="91425" wrap="square" tIns="45700">
            <a:noAutofit/>
          </a:bodyPr>
          <a:lstStyle>
            <a:lvl1pPr lvl="0" algn="l">
              <a:lnSpc>
                <a:spcPct val="100000"/>
              </a:lnSpc>
              <a:spcBef>
                <a:spcPts val="480"/>
              </a:spcBef>
              <a:spcAft>
                <a:spcPts val="0"/>
              </a:spcAft>
              <a:buClr>
                <a:schemeClr val="lt1"/>
              </a:buClr>
              <a:buSzPts val="2400"/>
              <a:buFont typeface="Arial"/>
              <a:buNone/>
              <a:defRPr sz="2400">
                <a:solidFill>
                  <a:schemeClr val="lt1"/>
                </a:solidFill>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4" name="Shape 134"/>
        <p:cNvGrpSpPr/>
        <p:nvPr/>
      </p:nvGrpSpPr>
      <p:grpSpPr>
        <a:xfrm>
          <a:off x="0" y="0"/>
          <a:ext cx="0" cy="0"/>
          <a:chOff x="0" y="0"/>
          <a:chExt cx="0" cy="0"/>
        </a:xfrm>
      </p:grpSpPr>
      <p:pic>
        <p:nvPicPr>
          <p:cNvPr descr="ISL_Logo_Black" id="135" name="Google Shape;135;p23"/>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36" name="Google Shape;136;p23"/>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37" name="Google Shape;137;p23"/>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3"/>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Arial"/>
              <a:buNone/>
              <a:defRPr sz="2000"/>
            </a:lvl1pPr>
            <a:lvl2pPr indent="-228600" lvl="1" marL="914400" algn="l">
              <a:lnSpc>
                <a:spcPct val="100000"/>
              </a:lnSpc>
              <a:spcBef>
                <a:spcPts val="360"/>
              </a:spcBef>
              <a:spcAft>
                <a:spcPts val="0"/>
              </a:spcAft>
              <a:buClr>
                <a:schemeClr val="dk1"/>
              </a:buClr>
              <a:buSzPts val="1800"/>
              <a:buFont typeface="Merriweather Sans"/>
              <a:buNone/>
              <a:defRPr sz="1800"/>
            </a:lvl2pPr>
            <a:lvl3pPr indent="-228600" lvl="2" marL="1371600" algn="l">
              <a:lnSpc>
                <a:spcPct val="100000"/>
              </a:lnSpc>
              <a:spcBef>
                <a:spcPts val="320"/>
              </a:spcBef>
              <a:spcAft>
                <a:spcPts val="0"/>
              </a:spcAft>
              <a:buClr>
                <a:schemeClr val="dk1"/>
              </a:buClr>
              <a:buSzPts val="1600"/>
              <a:buFont typeface="Merriweather Sans"/>
              <a:buNone/>
              <a:defRPr sz="1600"/>
            </a:lvl3pPr>
            <a:lvl4pPr indent="-228600" lvl="3" marL="1828800" algn="l">
              <a:lnSpc>
                <a:spcPct val="100000"/>
              </a:lnSpc>
              <a:spcBef>
                <a:spcPts val="280"/>
              </a:spcBef>
              <a:spcAft>
                <a:spcPts val="0"/>
              </a:spcAft>
              <a:buClr>
                <a:schemeClr val="dk1"/>
              </a:buClr>
              <a:buSzPts val="1400"/>
              <a:buFont typeface="Merriweather Sans"/>
              <a:buNone/>
              <a:defRPr sz="1400"/>
            </a:lvl4pPr>
            <a:lvl5pPr indent="-228600" lvl="4" marL="2286000" algn="l">
              <a:lnSpc>
                <a:spcPct val="100000"/>
              </a:lnSpc>
              <a:spcBef>
                <a:spcPts val="280"/>
              </a:spcBef>
              <a:spcAft>
                <a:spcPts val="0"/>
              </a:spcAft>
              <a:buClr>
                <a:schemeClr val="dk1"/>
              </a:buClr>
              <a:buSzPts val="1400"/>
              <a:buFont typeface="Merriweather Sans"/>
              <a:buNone/>
              <a:defRPr sz="1400"/>
            </a:lvl5pPr>
            <a:lvl6pPr indent="-228600" lvl="5" marL="2743200" algn="l">
              <a:lnSpc>
                <a:spcPct val="100000"/>
              </a:lnSpc>
              <a:spcBef>
                <a:spcPts val="280"/>
              </a:spcBef>
              <a:spcAft>
                <a:spcPts val="0"/>
              </a:spcAft>
              <a:buClr>
                <a:schemeClr val="dk1"/>
              </a:buClr>
              <a:buSzPts val="1400"/>
              <a:buFont typeface="Merriweather Sans"/>
              <a:buNone/>
              <a:defRPr sz="1400"/>
            </a:lvl6pPr>
            <a:lvl7pPr indent="-228600" lvl="6" marL="3200400" algn="l">
              <a:lnSpc>
                <a:spcPct val="100000"/>
              </a:lnSpc>
              <a:spcBef>
                <a:spcPts val="280"/>
              </a:spcBef>
              <a:spcAft>
                <a:spcPts val="0"/>
              </a:spcAft>
              <a:buClr>
                <a:schemeClr val="dk1"/>
              </a:buClr>
              <a:buSzPts val="1400"/>
              <a:buFont typeface="Merriweather Sans"/>
              <a:buNone/>
              <a:defRPr sz="1400"/>
            </a:lvl7pPr>
            <a:lvl8pPr indent="-228600" lvl="7" marL="3657600" algn="l">
              <a:lnSpc>
                <a:spcPct val="100000"/>
              </a:lnSpc>
              <a:spcBef>
                <a:spcPts val="280"/>
              </a:spcBef>
              <a:spcAft>
                <a:spcPts val="0"/>
              </a:spcAft>
              <a:buClr>
                <a:schemeClr val="dk1"/>
              </a:buClr>
              <a:buSzPts val="1400"/>
              <a:buFont typeface="Merriweather Sans"/>
              <a:buNone/>
              <a:defRPr sz="1400"/>
            </a:lvl8pPr>
            <a:lvl9pPr indent="-228600" lvl="8" marL="4114800" algn="l">
              <a:lnSpc>
                <a:spcPct val="100000"/>
              </a:lnSpc>
              <a:spcBef>
                <a:spcPts val="280"/>
              </a:spcBef>
              <a:spcAft>
                <a:spcPts val="0"/>
              </a:spcAft>
              <a:buClr>
                <a:schemeClr val="dk1"/>
              </a:buClr>
              <a:buSzPts val="1400"/>
              <a:buFont typeface="Merriweather Sans"/>
              <a:buNone/>
              <a:defRPr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39" name="Shape 139"/>
        <p:cNvGrpSpPr/>
        <p:nvPr/>
      </p:nvGrpSpPr>
      <p:grpSpPr>
        <a:xfrm>
          <a:off x="0" y="0"/>
          <a:ext cx="0" cy="0"/>
          <a:chOff x="0" y="0"/>
          <a:chExt cx="0" cy="0"/>
        </a:xfrm>
      </p:grpSpPr>
      <p:pic>
        <p:nvPicPr>
          <p:cNvPr descr="ISL_Logo_Black" id="140" name="Google Shape;140;p24"/>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41" name="Google Shape;141;p24"/>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42" name="Google Shape;142;p24"/>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4"/>
          <p:cNvSpPr txBox="1"/>
          <p:nvPr>
            <p:ph idx="1" type="body"/>
          </p:nvPr>
        </p:nvSpPr>
        <p:spPr>
          <a:xfrm>
            <a:off x="624417" y="1981200"/>
            <a:ext cx="5080000" cy="375285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Merriweather Sans"/>
              <a:buChar char="–"/>
              <a:defRPr sz="2400"/>
            </a:lvl2pPr>
            <a:lvl3pPr indent="-355600" lvl="2" marL="1371600" algn="l">
              <a:lnSpc>
                <a:spcPct val="100000"/>
              </a:lnSpc>
              <a:spcBef>
                <a:spcPts val="400"/>
              </a:spcBef>
              <a:spcAft>
                <a:spcPts val="0"/>
              </a:spcAft>
              <a:buClr>
                <a:schemeClr val="dk1"/>
              </a:buClr>
              <a:buSzPts val="2000"/>
              <a:buFont typeface="Merriweather Sans"/>
              <a:buChar char="•"/>
              <a:defRPr sz="2000"/>
            </a:lvl3pPr>
            <a:lvl4pPr indent="-342900" lvl="3" marL="1828800" algn="l">
              <a:lnSpc>
                <a:spcPct val="100000"/>
              </a:lnSpc>
              <a:spcBef>
                <a:spcPts val="360"/>
              </a:spcBef>
              <a:spcAft>
                <a:spcPts val="0"/>
              </a:spcAft>
              <a:buClr>
                <a:schemeClr val="dk1"/>
              </a:buClr>
              <a:buSzPts val="1800"/>
              <a:buFont typeface="Merriweather Sans"/>
              <a:buChar char="–"/>
              <a:defRPr sz="1800"/>
            </a:lvl4pPr>
            <a:lvl5pPr indent="-342900" lvl="4" marL="2286000" algn="l">
              <a:lnSpc>
                <a:spcPct val="100000"/>
              </a:lnSpc>
              <a:spcBef>
                <a:spcPts val="360"/>
              </a:spcBef>
              <a:spcAft>
                <a:spcPts val="0"/>
              </a:spcAft>
              <a:buClr>
                <a:schemeClr val="dk1"/>
              </a:buClr>
              <a:buSzPts val="1800"/>
              <a:buFont typeface="Merriweather Sans"/>
              <a:buChar char="»"/>
              <a:defRPr sz="1800"/>
            </a:lvl5pPr>
            <a:lvl6pPr indent="-342900" lvl="5" marL="2743200" algn="l">
              <a:lnSpc>
                <a:spcPct val="100000"/>
              </a:lnSpc>
              <a:spcBef>
                <a:spcPts val="360"/>
              </a:spcBef>
              <a:spcAft>
                <a:spcPts val="0"/>
              </a:spcAft>
              <a:buClr>
                <a:schemeClr val="dk1"/>
              </a:buClr>
              <a:buSzPts val="1800"/>
              <a:buFont typeface="Merriweather Sans"/>
              <a:buChar char="»"/>
              <a:defRPr sz="1800"/>
            </a:lvl6pPr>
            <a:lvl7pPr indent="-342900" lvl="6" marL="3200400" algn="l">
              <a:lnSpc>
                <a:spcPct val="100000"/>
              </a:lnSpc>
              <a:spcBef>
                <a:spcPts val="360"/>
              </a:spcBef>
              <a:spcAft>
                <a:spcPts val="0"/>
              </a:spcAft>
              <a:buClr>
                <a:schemeClr val="dk1"/>
              </a:buClr>
              <a:buSzPts val="1800"/>
              <a:buFont typeface="Merriweather Sans"/>
              <a:buChar char="»"/>
              <a:defRPr sz="1800"/>
            </a:lvl7pPr>
            <a:lvl8pPr indent="-342900" lvl="7" marL="3657600" algn="l">
              <a:lnSpc>
                <a:spcPct val="100000"/>
              </a:lnSpc>
              <a:spcBef>
                <a:spcPts val="360"/>
              </a:spcBef>
              <a:spcAft>
                <a:spcPts val="0"/>
              </a:spcAft>
              <a:buClr>
                <a:schemeClr val="dk1"/>
              </a:buClr>
              <a:buSzPts val="1800"/>
              <a:buFont typeface="Merriweather Sans"/>
              <a:buChar char="»"/>
              <a:defRPr sz="1800"/>
            </a:lvl8pPr>
            <a:lvl9pPr indent="-342900" lvl="8" marL="4114800" algn="l">
              <a:lnSpc>
                <a:spcPct val="100000"/>
              </a:lnSpc>
              <a:spcBef>
                <a:spcPts val="360"/>
              </a:spcBef>
              <a:spcAft>
                <a:spcPts val="0"/>
              </a:spcAft>
              <a:buClr>
                <a:schemeClr val="dk1"/>
              </a:buClr>
              <a:buSzPts val="1800"/>
              <a:buFont typeface="Merriweather Sans"/>
              <a:buChar char="»"/>
              <a:defRPr sz="1800"/>
            </a:lvl9pPr>
          </a:lstStyle>
          <a:p/>
        </p:txBody>
      </p:sp>
      <p:sp>
        <p:nvSpPr>
          <p:cNvPr id="144" name="Google Shape;144;p24"/>
          <p:cNvSpPr txBox="1"/>
          <p:nvPr>
            <p:ph idx="2" type="body"/>
          </p:nvPr>
        </p:nvSpPr>
        <p:spPr>
          <a:xfrm>
            <a:off x="5907617" y="1981200"/>
            <a:ext cx="5080000" cy="375285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Merriweather Sans"/>
              <a:buChar char="–"/>
              <a:defRPr sz="2400"/>
            </a:lvl2pPr>
            <a:lvl3pPr indent="-355600" lvl="2" marL="1371600" algn="l">
              <a:lnSpc>
                <a:spcPct val="100000"/>
              </a:lnSpc>
              <a:spcBef>
                <a:spcPts val="400"/>
              </a:spcBef>
              <a:spcAft>
                <a:spcPts val="0"/>
              </a:spcAft>
              <a:buClr>
                <a:schemeClr val="dk1"/>
              </a:buClr>
              <a:buSzPts val="2000"/>
              <a:buFont typeface="Merriweather Sans"/>
              <a:buChar char="•"/>
              <a:defRPr sz="2000"/>
            </a:lvl3pPr>
            <a:lvl4pPr indent="-342900" lvl="3" marL="1828800" algn="l">
              <a:lnSpc>
                <a:spcPct val="100000"/>
              </a:lnSpc>
              <a:spcBef>
                <a:spcPts val="360"/>
              </a:spcBef>
              <a:spcAft>
                <a:spcPts val="0"/>
              </a:spcAft>
              <a:buClr>
                <a:schemeClr val="dk1"/>
              </a:buClr>
              <a:buSzPts val="1800"/>
              <a:buFont typeface="Merriweather Sans"/>
              <a:buChar char="–"/>
              <a:defRPr sz="1800"/>
            </a:lvl4pPr>
            <a:lvl5pPr indent="-342900" lvl="4" marL="2286000" algn="l">
              <a:lnSpc>
                <a:spcPct val="100000"/>
              </a:lnSpc>
              <a:spcBef>
                <a:spcPts val="360"/>
              </a:spcBef>
              <a:spcAft>
                <a:spcPts val="0"/>
              </a:spcAft>
              <a:buClr>
                <a:schemeClr val="dk1"/>
              </a:buClr>
              <a:buSzPts val="1800"/>
              <a:buFont typeface="Merriweather Sans"/>
              <a:buChar char="»"/>
              <a:defRPr sz="1800"/>
            </a:lvl5pPr>
            <a:lvl6pPr indent="-342900" lvl="5" marL="2743200" algn="l">
              <a:lnSpc>
                <a:spcPct val="100000"/>
              </a:lnSpc>
              <a:spcBef>
                <a:spcPts val="360"/>
              </a:spcBef>
              <a:spcAft>
                <a:spcPts val="0"/>
              </a:spcAft>
              <a:buClr>
                <a:schemeClr val="dk1"/>
              </a:buClr>
              <a:buSzPts val="1800"/>
              <a:buFont typeface="Merriweather Sans"/>
              <a:buChar char="»"/>
              <a:defRPr sz="1800"/>
            </a:lvl6pPr>
            <a:lvl7pPr indent="-342900" lvl="6" marL="3200400" algn="l">
              <a:lnSpc>
                <a:spcPct val="100000"/>
              </a:lnSpc>
              <a:spcBef>
                <a:spcPts val="360"/>
              </a:spcBef>
              <a:spcAft>
                <a:spcPts val="0"/>
              </a:spcAft>
              <a:buClr>
                <a:schemeClr val="dk1"/>
              </a:buClr>
              <a:buSzPts val="1800"/>
              <a:buFont typeface="Merriweather Sans"/>
              <a:buChar char="»"/>
              <a:defRPr sz="1800"/>
            </a:lvl7pPr>
            <a:lvl8pPr indent="-342900" lvl="7" marL="3657600" algn="l">
              <a:lnSpc>
                <a:spcPct val="100000"/>
              </a:lnSpc>
              <a:spcBef>
                <a:spcPts val="360"/>
              </a:spcBef>
              <a:spcAft>
                <a:spcPts val="0"/>
              </a:spcAft>
              <a:buClr>
                <a:schemeClr val="dk1"/>
              </a:buClr>
              <a:buSzPts val="1800"/>
              <a:buFont typeface="Merriweather Sans"/>
              <a:buChar char="»"/>
              <a:defRPr sz="1800"/>
            </a:lvl8pPr>
            <a:lvl9pPr indent="-342900" lvl="8" marL="4114800" algn="l">
              <a:lnSpc>
                <a:spcPct val="100000"/>
              </a:lnSpc>
              <a:spcBef>
                <a:spcPts val="360"/>
              </a:spcBef>
              <a:spcAft>
                <a:spcPts val="0"/>
              </a:spcAft>
              <a:buClr>
                <a:schemeClr val="dk1"/>
              </a:buClr>
              <a:buSzPts val="1800"/>
              <a:buFont typeface="Merriweather Sans"/>
              <a:buChar char="»"/>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45" name="Shape 145"/>
        <p:cNvGrpSpPr/>
        <p:nvPr/>
      </p:nvGrpSpPr>
      <p:grpSpPr>
        <a:xfrm>
          <a:off x="0" y="0"/>
          <a:ext cx="0" cy="0"/>
          <a:chOff x="0" y="0"/>
          <a:chExt cx="0" cy="0"/>
        </a:xfrm>
      </p:grpSpPr>
      <p:pic>
        <p:nvPicPr>
          <p:cNvPr descr="ISL_Logo_Black" id="146" name="Google Shape;146;p25"/>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47" name="Google Shape;147;p25"/>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48" name="Google Shape;148;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Merriweather Sans"/>
              <a:buNone/>
              <a:defRPr b="1" sz="2000"/>
            </a:lvl2pPr>
            <a:lvl3pPr indent="-228600" lvl="2" marL="1371600" algn="l">
              <a:lnSpc>
                <a:spcPct val="100000"/>
              </a:lnSpc>
              <a:spcBef>
                <a:spcPts val="360"/>
              </a:spcBef>
              <a:spcAft>
                <a:spcPts val="0"/>
              </a:spcAft>
              <a:buClr>
                <a:schemeClr val="dk1"/>
              </a:buClr>
              <a:buSzPts val="1800"/>
              <a:buFont typeface="Merriweather Sans"/>
              <a:buNone/>
              <a:defRPr b="1" sz="1800"/>
            </a:lvl3pPr>
            <a:lvl4pPr indent="-228600" lvl="3" marL="1828800" algn="l">
              <a:lnSpc>
                <a:spcPct val="100000"/>
              </a:lnSpc>
              <a:spcBef>
                <a:spcPts val="320"/>
              </a:spcBef>
              <a:spcAft>
                <a:spcPts val="0"/>
              </a:spcAft>
              <a:buClr>
                <a:schemeClr val="dk1"/>
              </a:buClr>
              <a:buSzPts val="1600"/>
              <a:buFont typeface="Merriweather Sans"/>
              <a:buNone/>
              <a:defRPr b="1" sz="1600"/>
            </a:lvl4pPr>
            <a:lvl5pPr indent="-228600" lvl="4" marL="2286000" algn="l">
              <a:lnSpc>
                <a:spcPct val="100000"/>
              </a:lnSpc>
              <a:spcBef>
                <a:spcPts val="320"/>
              </a:spcBef>
              <a:spcAft>
                <a:spcPts val="0"/>
              </a:spcAft>
              <a:buClr>
                <a:schemeClr val="dk1"/>
              </a:buClr>
              <a:buSzPts val="1600"/>
              <a:buFont typeface="Merriweather Sans"/>
              <a:buNone/>
              <a:defRPr b="1" sz="1600"/>
            </a:lvl5pPr>
            <a:lvl6pPr indent="-228600" lvl="5" marL="2743200" algn="l">
              <a:lnSpc>
                <a:spcPct val="100000"/>
              </a:lnSpc>
              <a:spcBef>
                <a:spcPts val="320"/>
              </a:spcBef>
              <a:spcAft>
                <a:spcPts val="0"/>
              </a:spcAft>
              <a:buClr>
                <a:schemeClr val="dk1"/>
              </a:buClr>
              <a:buSzPts val="1600"/>
              <a:buFont typeface="Merriweather Sans"/>
              <a:buNone/>
              <a:defRPr b="1" sz="1600"/>
            </a:lvl6pPr>
            <a:lvl7pPr indent="-228600" lvl="6" marL="3200400" algn="l">
              <a:lnSpc>
                <a:spcPct val="100000"/>
              </a:lnSpc>
              <a:spcBef>
                <a:spcPts val="320"/>
              </a:spcBef>
              <a:spcAft>
                <a:spcPts val="0"/>
              </a:spcAft>
              <a:buClr>
                <a:schemeClr val="dk1"/>
              </a:buClr>
              <a:buSzPts val="1600"/>
              <a:buFont typeface="Merriweather Sans"/>
              <a:buNone/>
              <a:defRPr b="1" sz="1600"/>
            </a:lvl7pPr>
            <a:lvl8pPr indent="-228600" lvl="7" marL="3657600" algn="l">
              <a:lnSpc>
                <a:spcPct val="100000"/>
              </a:lnSpc>
              <a:spcBef>
                <a:spcPts val="320"/>
              </a:spcBef>
              <a:spcAft>
                <a:spcPts val="0"/>
              </a:spcAft>
              <a:buClr>
                <a:schemeClr val="dk1"/>
              </a:buClr>
              <a:buSzPts val="1600"/>
              <a:buFont typeface="Merriweather Sans"/>
              <a:buNone/>
              <a:defRPr b="1" sz="1600"/>
            </a:lvl8pPr>
            <a:lvl9pPr indent="-228600" lvl="8" marL="4114800" algn="l">
              <a:lnSpc>
                <a:spcPct val="100000"/>
              </a:lnSpc>
              <a:spcBef>
                <a:spcPts val="320"/>
              </a:spcBef>
              <a:spcAft>
                <a:spcPts val="0"/>
              </a:spcAft>
              <a:buClr>
                <a:schemeClr val="dk1"/>
              </a:buClr>
              <a:buSzPts val="1600"/>
              <a:buFont typeface="Merriweather Sans"/>
              <a:buNone/>
              <a:defRPr b="1" sz="1600"/>
            </a:lvl9pPr>
          </a:lstStyle>
          <a:p/>
        </p:txBody>
      </p:sp>
      <p:sp>
        <p:nvSpPr>
          <p:cNvPr id="150" name="Google Shape;150;p2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Merriweather Sans"/>
              <a:buChar char="–"/>
              <a:defRPr sz="2000"/>
            </a:lvl2pPr>
            <a:lvl3pPr indent="-342900" lvl="2" marL="1371600" algn="l">
              <a:lnSpc>
                <a:spcPct val="100000"/>
              </a:lnSpc>
              <a:spcBef>
                <a:spcPts val="360"/>
              </a:spcBef>
              <a:spcAft>
                <a:spcPts val="0"/>
              </a:spcAft>
              <a:buClr>
                <a:schemeClr val="dk1"/>
              </a:buClr>
              <a:buSzPts val="1800"/>
              <a:buFont typeface="Merriweather Sans"/>
              <a:buChar char="•"/>
              <a:defRPr sz="1800"/>
            </a:lvl3pPr>
            <a:lvl4pPr indent="-330200" lvl="3" marL="1828800" algn="l">
              <a:lnSpc>
                <a:spcPct val="100000"/>
              </a:lnSpc>
              <a:spcBef>
                <a:spcPts val="320"/>
              </a:spcBef>
              <a:spcAft>
                <a:spcPts val="0"/>
              </a:spcAft>
              <a:buClr>
                <a:schemeClr val="dk1"/>
              </a:buClr>
              <a:buSzPts val="1600"/>
              <a:buFont typeface="Merriweather Sans"/>
              <a:buChar char="–"/>
              <a:defRPr sz="1600"/>
            </a:lvl4pPr>
            <a:lvl5pPr indent="-330200" lvl="4" marL="2286000" algn="l">
              <a:lnSpc>
                <a:spcPct val="100000"/>
              </a:lnSpc>
              <a:spcBef>
                <a:spcPts val="320"/>
              </a:spcBef>
              <a:spcAft>
                <a:spcPts val="0"/>
              </a:spcAft>
              <a:buClr>
                <a:schemeClr val="dk1"/>
              </a:buClr>
              <a:buSzPts val="1600"/>
              <a:buFont typeface="Merriweather Sans"/>
              <a:buChar char="»"/>
              <a:defRPr sz="1600"/>
            </a:lvl5pPr>
            <a:lvl6pPr indent="-330200" lvl="5" marL="2743200" algn="l">
              <a:lnSpc>
                <a:spcPct val="100000"/>
              </a:lnSpc>
              <a:spcBef>
                <a:spcPts val="320"/>
              </a:spcBef>
              <a:spcAft>
                <a:spcPts val="0"/>
              </a:spcAft>
              <a:buClr>
                <a:schemeClr val="dk1"/>
              </a:buClr>
              <a:buSzPts val="1600"/>
              <a:buFont typeface="Merriweather Sans"/>
              <a:buChar char="»"/>
              <a:defRPr sz="1600"/>
            </a:lvl6pPr>
            <a:lvl7pPr indent="-330200" lvl="6" marL="3200400" algn="l">
              <a:lnSpc>
                <a:spcPct val="100000"/>
              </a:lnSpc>
              <a:spcBef>
                <a:spcPts val="320"/>
              </a:spcBef>
              <a:spcAft>
                <a:spcPts val="0"/>
              </a:spcAft>
              <a:buClr>
                <a:schemeClr val="dk1"/>
              </a:buClr>
              <a:buSzPts val="1600"/>
              <a:buFont typeface="Merriweather Sans"/>
              <a:buChar char="»"/>
              <a:defRPr sz="1600"/>
            </a:lvl7pPr>
            <a:lvl8pPr indent="-330200" lvl="7" marL="3657600" algn="l">
              <a:lnSpc>
                <a:spcPct val="100000"/>
              </a:lnSpc>
              <a:spcBef>
                <a:spcPts val="320"/>
              </a:spcBef>
              <a:spcAft>
                <a:spcPts val="0"/>
              </a:spcAft>
              <a:buClr>
                <a:schemeClr val="dk1"/>
              </a:buClr>
              <a:buSzPts val="1600"/>
              <a:buFont typeface="Merriweather Sans"/>
              <a:buChar char="»"/>
              <a:defRPr sz="1600"/>
            </a:lvl8pPr>
            <a:lvl9pPr indent="-330200" lvl="8" marL="4114800" algn="l">
              <a:lnSpc>
                <a:spcPct val="100000"/>
              </a:lnSpc>
              <a:spcBef>
                <a:spcPts val="320"/>
              </a:spcBef>
              <a:spcAft>
                <a:spcPts val="0"/>
              </a:spcAft>
              <a:buClr>
                <a:schemeClr val="dk1"/>
              </a:buClr>
              <a:buSzPts val="1600"/>
              <a:buFont typeface="Merriweather Sans"/>
              <a:buChar char="»"/>
              <a:defRPr sz="1600"/>
            </a:lvl9pPr>
          </a:lstStyle>
          <a:p/>
        </p:txBody>
      </p:sp>
      <p:sp>
        <p:nvSpPr>
          <p:cNvPr id="151" name="Google Shape;151;p25"/>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Arial"/>
              <a:buNone/>
              <a:defRPr b="1" sz="2400"/>
            </a:lvl1pPr>
            <a:lvl2pPr indent="-228600" lvl="1" marL="914400" algn="l">
              <a:lnSpc>
                <a:spcPct val="100000"/>
              </a:lnSpc>
              <a:spcBef>
                <a:spcPts val="400"/>
              </a:spcBef>
              <a:spcAft>
                <a:spcPts val="0"/>
              </a:spcAft>
              <a:buClr>
                <a:schemeClr val="dk1"/>
              </a:buClr>
              <a:buSzPts val="2000"/>
              <a:buFont typeface="Merriweather Sans"/>
              <a:buNone/>
              <a:defRPr b="1" sz="2000"/>
            </a:lvl2pPr>
            <a:lvl3pPr indent="-228600" lvl="2" marL="1371600" algn="l">
              <a:lnSpc>
                <a:spcPct val="100000"/>
              </a:lnSpc>
              <a:spcBef>
                <a:spcPts val="360"/>
              </a:spcBef>
              <a:spcAft>
                <a:spcPts val="0"/>
              </a:spcAft>
              <a:buClr>
                <a:schemeClr val="dk1"/>
              </a:buClr>
              <a:buSzPts val="1800"/>
              <a:buFont typeface="Merriweather Sans"/>
              <a:buNone/>
              <a:defRPr b="1" sz="1800"/>
            </a:lvl3pPr>
            <a:lvl4pPr indent="-228600" lvl="3" marL="1828800" algn="l">
              <a:lnSpc>
                <a:spcPct val="100000"/>
              </a:lnSpc>
              <a:spcBef>
                <a:spcPts val="320"/>
              </a:spcBef>
              <a:spcAft>
                <a:spcPts val="0"/>
              </a:spcAft>
              <a:buClr>
                <a:schemeClr val="dk1"/>
              </a:buClr>
              <a:buSzPts val="1600"/>
              <a:buFont typeface="Merriweather Sans"/>
              <a:buNone/>
              <a:defRPr b="1" sz="1600"/>
            </a:lvl4pPr>
            <a:lvl5pPr indent="-228600" lvl="4" marL="2286000" algn="l">
              <a:lnSpc>
                <a:spcPct val="100000"/>
              </a:lnSpc>
              <a:spcBef>
                <a:spcPts val="320"/>
              </a:spcBef>
              <a:spcAft>
                <a:spcPts val="0"/>
              </a:spcAft>
              <a:buClr>
                <a:schemeClr val="dk1"/>
              </a:buClr>
              <a:buSzPts val="1600"/>
              <a:buFont typeface="Merriweather Sans"/>
              <a:buNone/>
              <a:defRPr b="1" sz="1600"/>
            </a:lvl5pPr>
            <a:lvl6pPr indent="-228600" lvl="5" marL="2743200" algn="l">
              <a:lnSpc>
                <a:spcPct val="100000"/>
              </a:lnSpc>
              <a:spcBef>
                <a:spcPts val="320"/>
              </a:spcBef>
              <a:spcAft>
                <a:spcPts val="0"/>
              </a:spcAft>
              <a:buClr>
                <a:schemeClr val="dk1"/>
              </a:buClr>
              <a:buSzPts val="1600"/>
              <a:buFont typeface="Merriweather Sans"/>
              <a:buNone/>
              <a:defRPr b="1" sz="1600"/>
            </a:lvl6pPr>
            <a:lvl7pPr indent="-228600" lvl="6" marL="3200400" algn="l">
              <a:lnSpc>
                <a:spcPct val="100000"/>
              </a:lnSpc>
              <a:spcBef>
                <a:spcPts val="320"/>
              </a:spcBef>
              <a:spcAft>
                <a:spcPts val="0"/>
              </a:spcAft>
              <a:buClr>
                <a:schemeClr val="dk1"/>
              </a:buClr>
              <a:buSzPts val="1600"/>
              <a:buFont typeface="Merriweather Sans"/>
              <a:buNone/>
              <a:defRPr b="1" sz="1600"/>
            </a:lvl7pPr>
            <a:lvl8pPr indent="-228600" lvl="7" marL="3657600" algn="l">
              <a:lnSpc>
                <a:spcPct val="100000"/>
              </a:lnSpc>
              <a:spcBef>
                <a:spcPts val="320"/>
              </a:spcBef>
              <a:spcAft>
                <a:spcPts val="0"/>
              </a:spcAft>
              <a:buClr>
                <a:schemeClr val="dk1"/>
              </a:buClr>
              <a:buSzPts val="1600"/>
              <a:buFont typeface="Merriweather Sans"/>
              <a:buNone/>
              <a:defRPr b="1" sz="1600"/>
            </a:lvl8pPr>
            <a:lvl9pPr indent="-228600" lvl="8" marL="4114800" algn="l">
              <a:lnSpc>
                <a:spcPct val="100000"/>
              </a:lnSpc>
              <a:spcBef>
                <a:spcPts val="320"/>
              </a:spcBef>
              <a:spcAft>
                <a:spcPts val="0"/>
              </a:spcAft>
              <a:buClr>
                <a:schemeClr val="dk1"/>
              </a:buClr>
              <a:buSzPts val="1600"/>
              <a:buFont typeface="Merriweather Sans"/>
              <a:buNone/>
              <a:defRPr b="1" sz="1600"/>
            </a:lvl9pPr>
          </a:lstStyle>
          <a:p/>
        </p:txBody>
      </p:sp>
      <p:sp>
        <p:nvSpPr>
          <p:cNvPr id="152" name="Google Shape;152;p25"/>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Arial"/>
              <a:buChar char="•"/>
              <a:defRPr sz="2400"/>
            </a:lvl1pPr>
            <a:lvl2pPr indent="-355600" lvl="1" marL="914400" algn="l">
              <a:lnSpc>
                <a:spcPct val="100000"/>
              </a:lnSpc>
              <a:spcBef>
                <a:spcPts val="400"/>
              </a:spcBef>
              <a:spcAft>
                <a:spcPts val="0"/>
              </a:spcAft>
              <a:buClr>
                <a:schemeClr val="dk1"/>
              </a:buClr>
              <a:buSzPts val="2000"/>
              <a:buFont typeface="Merriweather Sans"/>
              <a:buChar char="–"/>
              <a:defRPr sz="2000"/>
            </a:lvl2pPr>
            <a:lvl3pPr indent="-342900" lvl="2" marL="1371600" algn="l">
              <a:lnSpc>
                <a:spcPct val="100000"/>
              </a:lnSpc>
              <a:spcBef>
                <a:spcPts val="360"/>
              </a:spcBef>
              <a:spcAft>
                <a:spcPts val="0"/>
              </a:spcAft>
              <a:buClr>
                <a:schemeClr val="dk1"/>
              </a:buClr>
              <a:buSzPts val="1800"/>
              <a:buFont typeface="Merriweather Sans"/>
              <a:buChar char="•"/>
              <a:defRPr sz="1800"/>
            </a:lvl3pPr>
            <a:lvl4pPr indent="-330200" lvl="3" marL="1828800" algn="l">
              <a:lnSpc>
                <a:spcPct val="100000"/>
              </a:lnSpc>
              <a:spcBef>
                <a:spcPts val="320"/>
              </a:spcBef>
              <a:spcAft>
                <a:spcPts val="0"/>
              </a:spcAft>
              <a:buClr>
                <a:schemeClr val="dk1"/>
              </a:buClr>
              <a:buSzPts val="1600"/>
              <a:buFont typeface="Merriweather Sans"/>
              <a:buChar char="–"/>
              <a:defRPr sz="1600"/>
            </a:lvl4pPr>
            <a:lvl5pPr indent="-330200" lvl="4" marL="2286000" algn="l">
              <a:lnSpc>
                <a:spcPct val="100000"/>
              </a:lnSpc>
              <a:spcBef>
                <a:spcPts val="320"/>
              </a:spcBef>
              <a:spcAft>
                <a:spcPts val="0"/>
              </a:spcAft>
              <a:buClr>
                <a:schemeClr val="dk1"/>
              </a:buClr>
              <a:buSzPts val="1600"/>
              <a:buFont typeface="Merriweather Sans"/>
              <a:buChar char="»"/>
              <a:defRPr sz="1600"/>
            </a:lvl5pPr>
            <a:lvl6pPr indent="-330200" lvl="5" marL="2743200" algn="l">
              <a:lnSpc>
                <a:spcPct val="100000"/>
              </a:lnSpc>
              <a:spcBef>
                <a:spcPts val="320"/>
              </a:spcBef>
              <a:spcAft>
                <a:spcPts val="0"/>
              </a:spcAft>
              <a:buClr>
                <a:schemeClr val="dk1"/>
              </a:buClr>
              <a:buSzPts val="1600"/>
              <a:buFont typeface="Merriweather Sans"/>
              <a:buChar char="»"/>
              <a:defRPr sz="1600"/>
            </a:lvl6pPr>
            <a:lvl7pPr indent="-330200" lvl="6" marL="3200400" algn="l">
              <a:lnSpc>
                <a:spcPct val="100000"/>
              </a:lnSpc>
              <a:spcBef>
                <a:spcPts val="320"/>
              </a:spcBef>
              <a:spcAft>
                <a:spcPts val="0"/>
              </a:spcAft>
              <a:buClr>
                <a:schemeClr val="dk1"/>
              </a:buClr>
              <a:buSzPts val="1600"/>
              <a:buFont typeface="Merriweather Sans"/>
              <a:buChar char="»"/>
              <a:defRPr sz="1600"/>
            </a:lvl7pPr>
            <a:lvl8pPr indent="-330200" lvl="7" marL="3657600" algn="l">
              <a:lnSpc>
                <a:spcPct val="100000"/>
              </a:lnSpc>
              <a:spcBef>
                <a:spcPts val="320"/>
              </a:spcBef>
              <a:spcAft>
                <a:spcPts val="0"/>
              </a:spcAft>
              <a:buClr>
                <a:schemeClr val="dk1"/>
              </a:buClr>
              <a:buSzPts val="1600"/>
              <a:buFont typeface="Merriweather Sans"/>
              <a:buChar char="»"/>
              <a:defRPr sz="1600"/>
            </a:lvl8pPr>
            <a:lvl9pPr indent="-330200" lvl="8" marL="4114800" algn="l">
              <a:lnSpc>
                <a:spcPct val="100000"/>
              </a:lnSpc>
              <a:spcBef>
                <a:spcPts val="320"/>
              </a:spcBef>
              <a:spcAft>
                <a:spcPts val="0"/>
              </a:spcAft>
              <a:buClr>
                <a:schemeClr val="dk1"/>
              </a:buClr>
              <a:buSzPts val="1600"/>
              <a:buFont typeface="Merriweather Sans"/>
              <a:buChar char="»"/>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53" name="Shape 153"/>
        <p:cNvGrpSpPr/>
        <p:nvPr/>
      </p:nvGrpSpPr>
      <p:grpSpPr>
        <a:xfrm>
          <a:off x="0" y="0"/>
          <a:ext cx="0" cy="0"/>
          <a:chOff x="0" y="0"/>
          <a:chExt cx="0" cy="0"/>
        </a:xfrm>
      </p:grpSpPr>
      <p:pic>
        <p:nvPicPr>
          <p:cNvPr descr="ISL_Logo_Black" id="154" name="Google Shape;154;p26"/>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55" name="Google Shape;155;p26"/>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56" name="Google Shape;156;p26"/>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7" name="Shape 157"/>
        <p:cNvGrpSpPr/>
        <p:nvPr/>
      </p:nvGrpSpPr>
      <p:grpSpPr>
        <a:xfrm>
          <a:off x="0" y="0"/>
          <a:ext cx="0" cy="0"/>
          <a:chOff x="0" y="0"/>
          <a:chExt cx="0" cy="0"/>
        </a:xfrm>
      </p:grpSpPr>
      <p:pic>
        <p:nvPicPr>
          <p:cNvPr descr="ISL_Logo_Black" id="158" name="Google Shape;158;p27"/>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59" name="Google Shape;159;p27"/>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60" name="Google Shape;160;p27"/>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7"/>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Arial"/>
              <a:buChar char="•"/>
              <a:defRPr sz="3200"/>
            </a:lvl1pPr>
            <a:lvl2pPr indent="-406400" lvl="1" marL="914400" algn="l">
              <a:lnSpc>
                <a:spcPct val="100000"/>
              </a:lnSpc>
              <a:spcBef>
                <a:spcPts val="560"/>
              </a:spcBef>
              <a:spcAft>
                <a:spcPts val="0"/>
              </a:spcAft>
              <a:buClr>
                <a:schemeClr val="dk1"/>
              </a:buClr>
              <a:buSzPts val="2800"/>
              <a:buFont typeface="Merriweather Sans"/>
              <a:buChar char="–"/>
              <a:defRPr sz="2800"/>
            </a:lvl2pPr>
            <a:lvl3pPr indent="-381000" lvl="2" marL="1371600" algn="l">
              <a:lnSpc>
                <a:spcPct val="100000"/>
              </a:lnSpc>
              <a:spcBef>
                <a:spcPts val="480"/>
              </a:spcBef>
              <a:spcAft>
                <a:spcPts val="0"/>
              </a:spcAft>
              <a:buClr>
                <a:schemeClr val="dk1"/>
              </a:buClr>
              <a:buSzPts val="2400"/>
              <a:buFont typeface="Merriweather Sans"/>
              <a:buChar char="•"/>
              <a:defRPr sz="2400"/>
            </a:lvl3pPr>
            <a:lvl4pPr indent="-355600" lvl="3" marL="1828800" algn="l">
              <a:lnSpc>
                <a:spcPct val="100000"/>
              </a:lnSpc>
              <a:spcBef>
                <a:spcPts val="400"/>
              </a:spcBef>
              <a:spcAft>
                <a:spcPts val="0"/>
              </a:spcAft>
              <a:buClr>
                <a:schemeClr val="dk1"/>
              </a:buClr>
              <a:buSzPts val="2000"/>
              <a:buFont typeface="Merriweather Sans"/>
              <a:buChar char="–"/>
              <a:defRPr sz="2000"/>
            </a:lvl4pPr>
            <a:lvl5pPr indent="-355600" lvl="4" marL="2286000" algn="l">
              <a:lnSpc>
                <a:spcPct val="100000"/>
              </a:lnSpc>
              <a:spcBef>
                <a:spcPts val="400"/>
              </a:spcBef>
              <a:spcAft>
                <a:spcPts val="0"/>
              </a:spcAft>
              <a:buClr>
                <a:schemeClr val="dk1"/>
              </a:buClr>
              <a:buSzPts val="2000"/>
              <a:buFont typeface="Merriweather Sans"/>
              <a:buChar char="»"/>
              <a:defRPr sz="2000"/>
            </a:lvl5pPr>
            <a:lvl6pPr indent="-355600" lvl="5" marL="2743200" algn="l">
              <a:lnSpc>
                <a:spcPct val="100000"/>
              </a:lnSpc>
              <a:spcBef>
                <a:spcPts val="400"/>
              </a:spcBef>
              <a:spcAft>
                <a:spcPts val="0"/>
              </a:spcAft>
              <a:buClr>
                <a:schemeClr val="dk1"/>
              </a:buClr>
              <a:buSzPts val="2000"/>
              <a:buFont typeface="Merriweather Sans"/>
              <a:buChar char="»"/>
              <a:defRPr sz="2000"/>
            </a:lvl6pPr>
            <a:lvl7pPr indent="-355600" lvl="6" marL="3200400" algn="l">
              <a:lnSpc>
                <a:spcPct val="100000"/>
              </a:lnSpc>
              <a:spcBef>
                <a:spcPts val="400"/>
              </a:spcBef>
              <a:spcAft>
                <a:spcPts val="0"/>
              </a:spcAft>
              <a:buClr>
                <a:schemeClr val="dk1"/>
              </a:buClr>
              <a:buSzPts val="2000"/>
              <a:buFont typeface="Merriweather Sans"/>
              <a:buChar char="»"/>
              <a:defRPr sz="2000"/>
            </a:lvl7pPr>
            <a:lvl8pPr indent="-355600" lvl="7" marL="3657600" algn="l">
              <a:lnSpc>
                <a:spcPct val="100000"/>
              </a:lnSpc>
              <a:spcBef>
                <a:spcPts val="400"/>
              </a:spcBef>
              <a:spcAft>
                <a:spcPts val="0"/>
              </a:spcAft>
              <a:buClr>
                <a:schemeClr val="dk1"/>
              </a:buClr>
              <a:buSzPts val="2000"/>
              <a:buFont typeface="Merriweather Sans"/>
              <a:buChar char="»"/>
              <a:defRPr sz="2000"/>
            </a:lvl8pPr>
            <a:lvl9pPr indent="-355600" lvl="8" marL="4114800" algn="l">
              <a:lnSpc>
                <a:spcPct val="100000"/>
              </a:lnSpc>
              <a:spcBef>
                <a:spcPts val="400"/>
              </a:spcBef>
              <a:spcAft>
                <a:spcPts val="0"/>
              </a:spcAft>
              <a:buClr>
                <a:schemeClr val="dk1"/>
              </a:buClr>
              <a:buSzPts val="2000"/>
              <a:buFont typeface="Merriweather Sans"/>
              <a:buChar char="»"/>
              <a:defRPr sz="2000"/>
            </a:lvl9pPr>
          </a:lstStyle>
          <a:p/>
        </p:txBody>
      </p:sp>
      <p:sp>
        <p:nvSpPr>
          <p:cNvPr id="162" name="Google Shape;162;p27"/>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Merriweather Sans"/>
              <a:buNone/>
              <a:defRPr sz="1200"/>
            </a:lvl2pPr>
            <a:lvl3pPr indent="-228600" lvl="2" marL="1371600" algn="l">
              <a:lnSpc>
                <a:spcPct val="100000"/>
              </a:lnSpc>
              <a:spcBef>
                <a:spcPts val="200"/>
              </a:spcBef>
              <a:spcAft>
                <a:spcPts val="0"/>
              </a:spcAft>
              <a:buClr>
                <a:schemeClr val="dk1"/>
              </a:buClr>
              <a:buSzPts val="1000"/>
              <a:buFont typeface="Merriweather Sans"/>
              <a:buNone/>
              <a:defRPr sz="1000"/>
            </a:lvl3pPr>
            <a:lvl4pPr indent="-228600" lvl="3" marL="1828800" algn="l">
              <a:lnSpc>
                <a:spcPct val="100000"/>
              </a:lnSpc>
              <a:spcBef>
                <a:spcPts val="180"/>
              </a:spcBef>
              <a:spcAft>
                <a:spcPts val="0"/>
              </a:spcAft>
              <a:buClr>
                <a:schemeClr val="dk1"/>
              </a:buClr>
              <a:buSzPts val="900"/>
              <a:buFont typeface="Merriweather Sans"/>
              <a:buNone/>
              <a:defRPr sz="900"/>
            </a:lvl4pPr>
            <a:lvl5pPr indent="-228600" lvl="4" marL="2286000" algn="l">
              <a:lnSpc>
                <a:spcPct val="100000"/>
              </a:lnSpc>
              <a:spcBef>
                <a:spcPts val="180"/>
              </a:spcBef>
              <a:spcAft>
                <a:spcPts val="0"/>
              </a:spcAft>
              <a:buClr>
                <a:schemeClr val="dk1"/>
              </a:buClr>
              <a:buSzPts val="900"/>
              <a:buFont typeface="Merriweather Sans"/>
              <a:buNone/>
              <a:defRPr sz="900"/>
            </a:lvl5pPr>
            <a:lvl6pPr indent="-228600" lvl="5" marL="2743200" algn="l">
              <a:lnSpc>
                <a:spcPct val="100000"/>
              </a:lnSpc>
              <a:spcBef>
                <a:spcPts val="180"/>
              </a:spcBef>
              <a:spcAft>
                <a:spcPts val="0"/>
              </a:spcAft>
              <a:buClr>
                <a:schemeClr val="dk1"/>
              </a:buClr>
              <a:buSzPts val="900"/>
              <a:buFont typeface="Merriweather Sans"/>
              <a:buNone/>
              <a:defRPr sz="900"/>
            </a:lvl6pPr>
            <a:lvl7pPr indent="-228600" lvl="6" marL="3200400" algn="l">
              <a:lnSpc>
                <a:spcPct val="100000"/>
              </a:lnSpc>
              <a:spcBef>
                <a:spcPts val="180"/>
              </a:spcBef>
              <a:spcAft>
                <a:spcPts val="0"/>
              </a:spcAft>
              <a:buClr>
                <a:schemeClr val="dk1"/>
              </a:buClr>
              <a:buSzPts val="900"/>
              <a:buFont typeface="Merriweather Sans"/>
              <a:buNone/>
              <a:defRPr sz="900"/>
            </a:lvl7pPr>
            <a:lvl8pPr indent="-228600" lvl="7" marL="3657600" algn="l">
              <a:lnSpc>
                <a:spcPct val="100000"/>
              </a:lnSpc>
              <a:spcBef>
                <a:spcPts val="180"/>
              </a:spcBef>
              <a:spcAft>
                <a:spcPts val="0"/>
              </a:spcAft>
              <a:buClr>
                <a:schemeClr val="dk1"/>
              </a:buClr>
              <a:buSzPts val="900"/>
              <a:buFont typeface="Merriweather Sans"/>
              <a:buNone/>
              <a:defRPr sz="900"/>
            </a:lvl8pPr>
            <a:lvl9pPr indent="-228600" lvl="8" marL="4114800" algn="l">
              <a:lnSpc>
                <a:spcPct val="100000"/>
              </a:lnSpc>
              <a:spcBef>
                <a:spcPts val="180"/>
              </a:spcBef>
              <a:spcAft>
                <a:spcPts val="0"/>
              </a:spcAft>
              <a:buClr>
                <a:schemeClr val="dk1"/>
              </a:buClr>
              <a:buSzPts val="900"/>
              <a:buFont typeface="Merriweather Sans"/>
              <a:buNone/>
              <a:defRPr sz="9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63" name="Shape 163"/>
        <p:cNvGrpSpPr/>
        <p:nvPr/>
      </p:nvGrpSpPr>
      <p:grpSpPr>
        <a:xfrm>
          <a:off x="0" y="0"/>
          <a:ext cx="0" cy="0"/>
          <a:chOff x="0" y="0"/>
          <a:chExt cx="0" cy="0"/>
        </a:xfrm>
      </p:grpSpPr>
      <p:pic>
        <p:nvPicPr>
          <p:cNvPr descr="ISL_Logo_Black" id="164" name="Google Shape;164;p28"/>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65" name="Google Shape;165;p28"/>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66" name="Google Shape;166;p28"/>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28"/>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Merriweather Sans"/>
              <a:buNone/>
              <a:defRPr b="0" i="0" sz="2800" u="none" cap="none" strike="noStrike">
                <a:solidFill>
                  <a:schemeClr val="dk1"/>
                </a:solidFill>
                <a:latin typeface="Merriweather Sans"/>
                <a:ea typeface="Merriweather Sans"/>
                <a:cs typeface="Merriweather Sans"/>
                <a:sym typeface="Merriweather Sans"/>
              </a:defRPr>
            </a:lvl2pPr>
            <a:lvl3pPr lvl="2" marR="0" rtl="0" algn="l">
              <a:lnSpc>
                <a:spcPct val="100000"/>
              </a:lnSpc>
              <a:spcBef>
                <a:spcPts val="480"/>
              </a:spcBef>
              <a:spcAft>
                <a:spcPts val="0"/>
              </a:spcAft>
              <a:buClr>
                <a:schemeClr val="dk1"/>
              </a:buClr>
              <a:buSzPts val="2400"/>
              <a:buFont typeface="Merriweather Sans"/>
              <a:buNone/>
              <a:defRPr b="0" i="0" sz="2400" u="none" cap="none" strike="noStrike">
                <a:solidFill>
                  <a:schemeClr val="dk1"/>
                </a:solidFill>
                <a:latin typeface="Merriweather Sans"/>
                <a:ea typeface="Merriweather Sans"/>
                <a:cs typeface="Merriweather Sans"/>
                <a:sym typeface="Merriweather Sans"/>
              </a:defRPr>
            </a:lvl3pPr>
            <a:lvl4pPr lvl="3"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4pPr>
            <a:lvl5pPr lvl="4"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5pPr>
            <a:lvl6pPr lvl="5"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6pPr>
            <a:lvl7pPr lvl="6"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7pPr>
            <a:lvl8pPr lvl="7"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8pPr>
            <a:lvl9pPr lvl="8" marR="0" rtl="0" algn="l">
              <a:lnSpc>
                <a:spcPct val="100000"/>
              </a:lnSpc>
              <a:spcBef>
                <a:spcPts val="400"/>
              </a:spcBef>
              <a:spcAft>
                <a:spcPts val="0"/>
              </a:spcAft>
              <a:buClr>
                <a:schemeClr val="dk1"/>
              </a:buClr>
              <a:buSzPts val="2000"/>
              <a:buFont typeface="Merriweather Sans"/>
              <a:buNone/>
              <a:defRPr b="0" i="0" sz="2000" u="none" cap="none" strike="noStrike">
                <a:solidFill>
                  <a:schemeClr val="dk1"/>
                </a:solidFill>
                <a:latin typeface="Merriweather Sans"/>
                <a:ea typeface="Merriweather Sans"/>
                <a:cs typeface="Merriweather Sans"/>
                <a:sym typeface="Merriweather Sans"/>
              </a:defRPr>
            </a:lvl9pPr>
          </a:lstStyle>
          <a:p/>
        </p:txBody>
      </p:sp>
      <p:sp>
        <p:nvSpPr>
          <p:cNvPr id="168" name="Google Shape;168;p28"/>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Merriweather Sans"/>
              <a:buNone/>
              <a:defRPr sz="1200"/>
            </a:lvl2pPr>
            <a:lvl3pPr indent="-228600" lvl="2" marL="1371600" algn="l">
              <a:lnSpc>
                <a:spcPct val="100000"/>
              </a:lnSpc>
              <a:spcBef>
                <a:spcPts val="200"/>
              </a:spcBef>
              <a:spcAft>
                <a:spcPts val="0"/>
              </a:spcAft>
              <a:buClr>
                <a:schemeClr val="dk1"/>
              </a:buClr>
              <a:buSzPts val="1000"/>
              <a:buFont typeface="Merriweather Sans"/>
              <a:buNone/>
              <a:defRPr sz="1000"/>
            </a:lvl3pPr>
            <a:lvl4pPr indent="-228600" lvl="3" marL="1828800" algn="l">
              <a:lnSpc>
                <a:spcPct val="100000"/>
              </a:lnSpc>
              <a:spcBef>
                <a:spcPts val="180"/>
              </a:spcBef>
              <a:spcAft>
                <a:spcPts val="0"/>
              </a:spcAft>
              <a:buClr>
                <a:schemeClr val="dk1"/>
              </a:buClr>
              <a:buSzPts val="900"/>
              <a:buFont typeface="Merriweather Sans"/>
              <a:buNone/>
              <a:defRPr sz="900"/>
            </a:lvl4pPr>
            <a:lvl5pPr indent="-228600" lvl="4" marL="2286000" algn="l">
              <a:lnSpc>
                <a:spcPct val="100000"/>
              </a:lnSpc>
              <a:spcBef>
                <a:spcPts val="180"/>
              </a:spcBef>
              <a:spcAft>
                <a:spcPts val="0"/>
              </a:spcAft>
              <a:buClr>
                <a:schemeClr val="dk1"/>
              </a:buClr>
              <a:buSzPts val="900"/>
              <a:buFont typeface="Merriweather Sans"/>
              <a:buNone/>
              <a:defRPr sz="900"/>
            </a:lvl5pPr>
            <a:lvl6pPr indent="-228600" lvl="5" marL="2743200" algn="l">
              <a:lnSpc>
                <a:spcPct val="100000"/>
              </a:lnSpc>
              <a:spcBef>
                <a:spcPts val="180"/>
              </a:spcBef>
              <a:spcAft>
                <a:spcPts val="0"/>
              </a:spcAft>
              <a:buClr>
                <a:schemeClr val="dk1"/>
              </a:buClr>
              <a:buSzPts val="900"/>
              <a:buFont typeface="Merriweather Sans"/>
              <a:buNone/>
              <a:defRPr sz="900"/>
            </a:lvl6pPr>
            <a:lvl7pPr indent="-228600" lvl="6" marL="3200400" algn="l">
              <a:lnSpc>
                <a:spcPct val="100000"/>
              </a:lnSpc>
              <a:spcBef>
                <a:spcPts val="180"/>
              </a:spcBef>
              <a:spcAft>
                <a:spcPts val="0"/>
              </a:spcAft>
              <a:buClr>
                <a:schemeClr val="dk1"/>
              </a:buClr>
              <a:buSzPts val="900"/>
              <a:buFont typeface="Merriweather Sans"/>
              <a:buNone/>
              <a:defRPr sz="900"/>
            </a:lvl7pPr>
            <a:lvl8pPr indent="-228600" lvl="7" marL="3657600" algn="l">
              <a:lnSpc>
                <a:spcPct val="100000"/>
              </a:lnSpc>
              <a:spcBef>
                <a:spcPts val="180"/>
              </a:spcBef>
              <a:spcAft>
                <a:spcPts val="0"/>
              </a:spcAft>
              <a:buClr>
                <a:schemeClr val="dk1"/>
              </a:buClr>
              <a:buSzPts val="900"/>
              <a:buFont typeface="Merriweather Sans"/>
              <a:buNone/>
              <a:defRPr sz="900"/>
            </a:lvl8pPr>
            <a:lvl9pPr indent="-228600" lvl="8" marL="4114800" algn="l">
              <a:lnSpc>
                <a:spcPct val="100000"/>
              </a:lnSpc>
              <a:spcBef>
                <a:spcPts val="180"/>
              </a:spcBef>
              <a:spcAft>
                <a:spcPts val="0"/>
              </a:spcAft>
              <a:buClr>
                <a:schemeClr val="dk1"/>
              </a:buClr>
              <a:buSzPts val="900"/>
              <a:buFont typeface="Merriweather Sans"/>
              <a:buNone/>
              <a:defRPr sz="9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69" name="Shape 169"/>
        <p:cNvGrpSpPr/>
        <p:nvPr/>
      </p:nvGrpSpPr>
      <p:grpSpPr>
        <a:xfrm>
          <a:off x="0" y="0"/>
          <a:ext cx="0" cy="0"/>
          <a:chOff x="0" y="0"/>
          <a:chExt cx="0" cy="0"/>
        </a:xfrm>
      </p:grpSpPr>
      <p:pic>
        <p:nvPicPr>
          <p:cNvPr descr="ISL_Logo_Black" id="170" name="Google Shape;170;p29"/>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71" name="Google Shape;171;p29"/>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72" name="Google Shape;172;p29"/>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29"/>
          <p:cNvSpPr txBox="1"/>
          <p:nvPr>
            <p:ph idx="1" type="body"/>
          </p:nvPr>
        </p:nvSpPr>
        <p:spPr>
          <a:xfrm rot="5400000">
            <a:off x="3929592" y="-1323975"/>
            <a:ext cx="3752850" cy="10363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74" name="Shape 174"/>
        <p:cNvGrpSpPr/>
        <p:nvPr/>
      </p:nvGrpSpPr>
      <p:grpSpPr>
        <a:xfrm>
          <a:off x="0" y="0"/>
          <a:ext cx="0" cy="0"/>
          <a:chOff x="0" y="0"/>
          <a:chExt cx="0" cy="0"/>
        </a:xfrm>
      </p:grpSpPr>
      <p:pic>
        <p:nvPicPr>
          <p:cNvPr descr="ISL_Logo_Black" id="175" name="Google Shape;175;p30"/>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76" name="Google Shape;176;p30"/>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77" name="Google Shape;177;p30"/>
          <p:cNvSpPr txBox="1"/>
          <p:nvPr>
            <p:ph type="title"/>
          </p:nvPr>
        </p:nvSpPr>
        <p:spPr>
          <a:xfrm rot="5400000">
            <a:off x="7283451" y="2025650"/>
            <a:ext cx="4826000" cy="25908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30"/>
          <p:cNvSpPr txBox="1"/>
          <p:nvPr>
            <p:ph idx="1" type="body"/>
          </p:nvPr>
        </p:nvSpPr>
        <p:spPr>
          <a:xfrm rot="5400000">
            <a:off x="1998134" y="-465667"/>
            <a:ext cx="4826000" cy="757343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able" type="tbl">
  <p:cSld name="TABLE">
    <p:spTree>
      <p:nvGrpSpPr>
        <p:cNvPr id="179" name="Shape 179"/>
        <p:cNvGrpSpPr/>
        <p:nvPr/>
      </p:nvGrpSpPr>
      <p:grpSpPr>
        <a:xfrm>
          <a:off x="0" y="0"/>
          <a:ext cx="0" cy="0"/>
          <a:chOff x="0" y="0"/>
          <a:chExt cx="0" cy="0"/>
        </a:xfrm>
      </p:grpSpPr>
      <p:pic>
        <p:nvPicPr>
          <p:cNvPr descr="ISL_Logo_Black" id="180" name="Google Shape;180;p31"/>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181" name="Google Shape;181;p31"/>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
        <p:nvSpPr>
          <p:cNvPr id="182" name="Google Shape;182;p31"/>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4"/>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4"/>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General (Black)">
  <p:cSld name="1_General (Black)">
    <p:spTree>
      <p:nvGrpSpPr>
        <p:cNvPr id="183" name="Shape 183"/>
        <p:cNvGrpSpPr/>
        <p:nvPr/>
      </p:nvGrpSpPr>
      <p:grpSpPr>
        <a:xfrm>
          <a:off x="0" y="0"/>
          <a:ext cx="0" cy="0"/>
          <a:chOff x="0" y="0"/>
          <a:chExt cx="0" cy="0"/>
        </a:xfrm>
      </p:grpSpPr>
      <p:pic>
        <p:nvPicPr>
          <p:cNvPr descr="Frontline-white.png" id="184" name="Google Shape;184;p32"/>
          <p:cNvPicPr preferRelativeResize="0"/>
          <p:nvPr/>
        </p:nvPicPr>
        <p:blipFill rotWithShape="1">
          <a:blip r:embed="rId2">
            <a:alphaModFix/>
          </a:blip>
          <a:srcRect b="0" l="0" r="0" t="0"/>
          <a:stretch/>
        </p:blipFill>
        <p:spPr>
          <a:xfrm>
            <a:off x="8496267" y="359230"/>
            <a:ext cx="3090971" cy="712261"/>
          </a:xfrm>
          <a:prstGeom prst="rect">
            <a:avLst/>
          </a:prstGeom>
          <a:noFill/>
          <a:ln>
            <a:noFill/>
          </a:ln>
        </p:spPr>
      </p:pic>
      <p:sp>
        <p:nvSpPr>
          <p:cNvPr id="185" name="Google Shape;185;p32"/>
          <p:cNvSpPr txBox="1"/>
          <p:nvPr>
            <p:ph idx="1" type="body"/>
          </p:nvPr>
        </p:nvSpPr>
        <p:spPr>
          <a:xfrm>
            <a:off x="960001" y="1710000"/>
            <a:ext cx="10624153" cy="447899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rgbClr val="E3001A"/>
              </a:buClr>
              <a:buSzPts val="2500"/>
              <a:buFont typeface="Libre Franklin"/>
              <a:buNone/>
              <a:defRPr sz="2500" u="none">
                <a:solidFill>
                  <a:schemeClr val="lt1"/>
                </a:solidFill>
                <a:latin typeface="Libre Franklin"/>
                <a:ea typeface="Libre Franklin"/>
                <a:cs typeface="Libre Franklin"/>
                <a:sym typeface="Libre Franklin"/>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6" name="Google Shape;186;p32"/>
          <p:cNvSpPr/>
          <p:nvPr/>
        </p:nvSpPr>
        <p:spPr>
          <a:xfrm>
            <a:off x="963084" y="6413929"/>
            <a:ext cx="10624153" cy="54000"/>
          </a:xfrm>
          <a:prstGeom prst="rect">
            <a:avLst/>
          </a:prstGeom>
          <a:solidFill>
            <a:srgbClr val="E3001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32"/>
          <p:cNvSpPr txBox="1"/>
          <p:nvPr>
            <p:ph idx="2" type="body"/>
          </p:nvPr>
        </p:nvSpPr>
        <p:spPr>
          <a:xfrm>
            <a:off x="960001" y="990001"/>
            <a:ext cx="10624153" cy="538609"/>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40"/>
              </a:spcBef>
              <a:spcAft>
                <a:spcPts val="0"/>
              </a:spcAft>
              <a:buClr>
                <a:schemeClr val="lt1"/>
              </a:buClr>
              <a:buSzPts val="3200"/>
              <a:buFont typeface="Arial"/>
              <a:buNone/>
              <a:defRPr sz="3200">
                <a:solidFill>
                  <a:schemeClr val="lt1"/>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ontents (White)">
  <p:cSld name="3_Contents (White)">
    <p:spTree>
      <p:nvGrpSpPr>
        <p:cNvPr id="188" name="Shape 188"/>
        <p:cNvGrpSpPr/>
        <p:nvPr/>
      </p:nvGrpSpPr>
      <p:grpSpPr>
        <a:xfrm>
          <a:off x="0" y="0"/>
          <a:ext cx="0" cy="0"/>
          <a:chOff x="0" y="0"/>
          <a:chExt cx="0" cy="0"/>
        </a:xfrm>
      </p:grpSpPr>
      <p:sp>
        <p:nvSpPr>
          <p:cNvPr id="189" name="Google Shape;189;p33"/>
          <p:cNvSpPr txBox="1"/>
          <p:nvPr>
            <p:ph idx="1" type="body"/>
          </p:nvPr>
        </p:nvSpPr>
        <p:spPr>
          <a:xfrm>
            <a:off x="960001" y="1260000"/>
            <a:ext cx="10624153" cy="432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chemeClr val="lt1"/>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Merriweather Sans"/>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0" name="Google Shape;190;p33"/>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 name="Google Shape;191;p33"/>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192" name="Google Shape;192;p33"/>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Academy Logo Pos.eps" id="193" name="Google Shape;193;p33"/>
          <p:cNvPicPr preferRelativeResize="0"/>
          <p:nvPr/>
        </p:nvPicPr>
        <p:blipFill rotWithShape="1">
          <a:blip r:embed="rId2">
            <a:alphaModFix/>
          </a:blip>
          <a:srcRect b="0" l="0" r="0" t="0"/>
          <a:stretch/>
        </p:blipFill>
        <p:spPr>
          <a:xfrm>
            <a:off x="9072331" y="5854765"/>
            <a:ext cx="2516947" cy="73578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ontents (White)">
  <p:cSld name="4_Contents (White)">
    <p:spTree>
      <p:nvGrpSpPr>
        <p:cNvPr id="194" name="Shape 194"/>
        <p:cNvGrpSpPr/>
        <p:nvPr/>
      </p:nvGrpSpPr>
      <p:grpSpPr>
        <a:xfrm>
          <a:off x="0" y="0"/>
          <a:ext cx="0" cy="0"/>
          <a:chOff x="0" y="0"/>
          <a:chExt cx="0" cy="0"/>
        </a:xfrm>
      </p:grpSpPr>
      <p:sp>
        <p:nvSpPr>
          <p:cNvPr id="195" name="Google Shape;195;p34"/>
          <p:cNvSpPr txBox="1"/>
          <p:nvPr>
            <p:ph idx="1" type="body"/>
          </p:nvPr>
        </p:nvSpPr>
        <p:spPr>
          <a:xfrm>
            <a:off x="960001" y="1260000"/>
            <a:ext cx="10624153" cy="432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chemeClr val="lt1"/>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Merriweather Sans"/>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6" name="Google Shape;196;p34"/>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 name="Google Shape;197;p34"/>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198" name="Google Shape;198;p34"/>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Academy Logo Pos.eps" id="199" name="Google Shape;199;p34"/>
          <p:cNvPicPr preferRelativeResize="0"/>
          <p:nvPr/>
        </p:nvPicPr>
        <p:blipFill rotWithShape="1">
          <a:blip r:embed="rId2">
            <a:alphaModFix/>
          </a:blip>
          <a:srcRect b="0" l="0" r="0" t="0"/>
          <a:stretch/>
        </p:blipFill>
        <p:spPr>
          <a:xfrm>
            <a:off x="9072331" y="5854765"/>
            <a:ext cx="2516947" cy="73578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Contents (White)">
  <p:cSld name="5_Contents (White)">
    <p:spTree>
      <p:nvGrpSpPr>
        <p:cNvPr id="200" name="Shape 200"/>
        <p:cNvGrpSpPr/>
        <p:nvPr/>
      </p:nvGrpSpPr>
      <p:grpSpPr>
        <a:xfrm>
          <a:off x="0" y="0"/>
          <a:ext cx="0" cy="0"/>
          <a:chOff x="0" y="0"/>
          <a:chExt cx="0" cy="0"/>
        </a:xfrm>
      </p:grpSpPr>
      <p:sp>
        <p:nvSpPr>
          <p:cNvPr id="201" name="Google Shape;201;p35"/>
          <p:cNvSpPr txBox="1"/>
          <p:nvPr>
            <p:ph idx="1" type="body"/>
          </p:nvPr>
        </p:nvSpPr>
        <p:spPr>
          <a:xfrm>
            <a:off x="960001" y="1260000"/>
            <a:ext cx="10624153" cy="432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chemeClr val="lt1"/>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Merriweather Sans"/>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2" name="Google Shape;202;p35"/>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 name="Google Shape;203;p35"/>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204" name="Google Shape;204;p35"/>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Academy Logo Pos.eps" id="205" name="Google Shape;205;p35"/>
          <p:cNvPicPr preferRelativeResize="0"/>
          <p:nvPr/>
        </p:nvPicPr>
        <p:blipFill rotWithShape="1">
          <a:blip r:embed="rId2">
            <a:alphaModFix/>
          </a:blip>
          <a:srcRect b="0" l="0" r="0" t="0"/>
          <a:stretch/>
        </p:blipFill>
        <p:spPr>
          <a:xfrm>
            <a:off x="9072331" y="5854765"/>
            <a:ext cx="2516947" cy="73578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Contents (White)">
  <p:cSld name="6_Contents (White)">
    <p:spTree>
      <p:nvGrpSpPr>
        <p:cNvPr id="206" name="Shape 206"/>
        <p:cNvGrpSpPr/>
        <p:nvPr/>
      </p:nvGrpSpPr>
      <p:grpSpPr>
        <a:xfrm>
          <a:off x="0" y="0"/>
          <a:ext cx="0" cy="0"/>
          <a:chOff x="0" y="0"/>
          <a:chExt cx="0" cy="0"/>
        </a:xfrm>
      </p:grpSpPr>
      <p:sp>
        <p:nvSpPr>
          <p:cNvPr id="207" name="Google Shape;207;p36"/>
          <p:cNvSpPr txBox="1"/>
          <p:nvPr>
            <p:ph idx="1" type="body"/>
          </p:nvPr>
        </p:nvSpPr>
        <p:spPr>
          <a:xfrm>
            <a:off x="960001" y="1260000"/>
            <a:ext cx="10624153" cy="432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chemeClr val="lt1"/>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Merriweather Sans"/>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8" name="Google Shape;208;p36"/>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9" name="Google Shape;209;p36"/>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210" name="Google Shape;210;p36"/>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Academy Logo Pos.eps" id="211" name="Google Shape;211;p36"/>
          <p:cNvPicPr preferRelativeResize="0"/>
          <p:nvPr/>
        </p:nvPicPr>
        <p:blipFill rotWithShape="1">
          <a:blip r:embed="rId2">
            <a:alphaModFix/>
          </a:blip>
          <a:srcRect b="0" l="0" r="0" t="0"/>
          <a:stretch/>
        </p:blipFill>
        <p:spPr>
          <a:xfrm>
            <a:off x="9072331" y="5854765"/>
            <a:ext cx="2516947" cy="73578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Black)">
  <p:cSld name="Contents (Black)">
    <p:spTree>
      <p:nvGrpSpPr>
        <p:cNvPr id="212" name="Shape 212"/>
        <p:cNvGrpSpPr/>
        <p:nvPr/>
      </p:nvGrpSpPr>
      <p:grpSpPr>
        <a:xfrm>
          <a:off x="0" y="0"/>
          <a:ext cx="0" cy="0"/>
          <a:chOff x="0" y="0"/>
          <a:chExt cx="0" cy="0"/>
        </a:xfrm>
      </p:grpSpPr>
      <p:sp>
        <p:nvSpPr>
          <p:cNvPr id="213" name="Google Shape;213;p37"/>
          <p:cNvSpPr txBox="1"/>
          <p:nvPr>
            <p:ph idx="1" type="body"/>
          </p:nvPr>
        </p:nvSpPr>
        <p:spPr>
          <a:xfrm>
            <a:off x="960001" y="1259998"/>
            <a:ext cx="10624153" cy="450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rgbClr val="000000"/>
                </a:solidFill>
                <a:latin typeface="Libre Franklin"/>
                <a:ea typeface="Libre Franklin"/>
                <a:cs typeface="Libre Franklin"/>
                <a:sym typeface="Libre Franklin"/>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37"/>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5" name="Google Shape;215;p37"/>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216" name="Google Shape;216;p37"/>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Logo Pos.eps" id="217" name="Google Shape;217;p37"/>
          <p:cNvPicPr preferRelativeResize="0"/>
          <p:nvPr/>
        </p:nvPicPr>
        <p:blipFill rotWithShape="1">
          <a:blip r:embed="rId2">
            <a:alphaModFix/>
          </a:blip>
          <a:srcRect b="0" l="0" r="0" t="0"/>
          <a:stretch/>
        </p:blipFill>
        <p:spPr>
          <a:xfrm>
            <a:off x="8669890" y="6114588"/>
            <a:ext cx="2994729" cy="48352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eneral (Black)">
  <p:cSld name="General (Black)">
    <p:spTree>
      <p:nvGrpSpPr>
        <p:cNvPr id="218" name="Shape 218"/>
        <p:cNvGrpSpPr/>
        <p:nvPr/>
      </p:nvGrpSpPr>
      <p:grpSpPr>
        <a:xfrm>
          <a:off x="0" y="0"/>
          <a:ext cx="0" cy="0"/>
          <a:chOff x="0" y="0"/>
          <a:chExt cx="0" cy="0"/>
        </a:xfrm>
      </p:grpSpPr>
      <p:sp>
        <p:nvSpPr>
          <p:cNvPr id="219" name="Google Shape;219;p38"/>
          <p:cNvSpPr txBox="1"/>
          <p:nvPr>
            <p:ph idx="1" type="body"/>
          </p:nvPr>
        </p:nvSpPr>
        <p:spPr>
          <a:xfrm>
            <a:off x="960001" y="720000"/>
            <a:ext cx="10624153" cy="504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rgbClr val="E3001A"/>
              </a:buClr>
              <a:buSzPts val="2500"/>
              <a:buFont typeface="Libre Franklin"/>
              <a:buNone/>
              <a:defRPr sz="2500" u="none">
                <a:solidFill>
                  <a:srgbClr val="000000"/>
                </a:solidFill>
                <a:latin typeface="Libre Franklin"/>
                <a:ea typeface="Libre Franklin"/>
                <a:cs typeface="Libre Franklin"/>
                <a:sym typeface="Libre Franklin"/>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0" name="Google Shape;220;p38"/>
          <p:cNvSpPr/>
          <p:nvPr/>
        </p:nvSpPr>
        <p:spPr>
          <a:xfrm>
            <a:off x="960001" y="36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1" name="Google Shape;221;p38"/>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pic>
        <p:nvPicPr>
          <p:cNvPr descr="FRONTLINE Logo Pos.eps" id="222" name="Google Shape;222;p38"/>
          <p:cNvPicPr preferRelativeResize="0"/>
          <p:nvPr/>
        </p:nvPicPr>
        <p:blipFill rotWithShape="1">
          <a:blip r:embed="rId2">
            <a:alphaModFix/>
          </a:blip>
          <a:srcRect b="0" l="0" r="0" t="0"/>
          <a:stretch/>
        </p:blipFill>
        <p:spPr>
          <a:xfrm>
            <a:off x="8669890" y="6114588"/>
            <a:ext cx="2994729" cy="48352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s (White)">
  <p:cSld name="Contents (White)">
    <p:spTree>
      <p:nvGrpSpPr>
        <p:cNvPr id="223" name="Shape 223"/>
        <p:cNvGrpSpPr/>
        <p:nvPr/>
      </p:nvGrpSpPr>
      <p:grpSpPr>
        <a:xfrm>
          <a:off x="0" y="0"/>
          <a:ext cx="0" cy="0"/>
          <a:chOff x="0" y="0"/>
          <a:chExt cx="0" cy="0"/>
        </a:xfrm>
      </p:grpSpPr>
      <p:sp>
        <p:nvSpPr>
          <p:cNvPr id="224" name="Google Shape;224;p39"/>
          <p:cNvSpPr txBox="1"/>
          <p:nvPr>
            <p:ph idx="1" type="body"/>
          </p:nvPr>
        </p:nvSpPr>
        <p:spPr>
          <a:xfrm>
            <a:off x="960001" y="1260000"/>
            <a:ext cx="10624153" cy="4500000"/>
          </a:xfrm>
          <a:prstGeom prst="rect">
            <a:avLst/>
          </a:prstGeom>
          <a:noFill/>
          <a:ln>
            <a:noFill/>
          </a:ln>
        </p:spPr>
        <p:txBody>
          <a:bodyPr anchorCtr="0" anchor="t" bIns="0" lIns="0" spcFirstLastPara="1" rIns="0" wrap="square" tIns="0">
            <a:noAutofit/>
          </a:bodyPr>
          <a:lstStyle>
            <a:lvl1pPr indent="-387350" lvl="0" marL="457200" algn="l">
              <a:lnSpc>
                <a:spcPct val="100000"/>
              </a:lnSpc>
              <a:spcBef>
                <a:spcPts val="500"/>
              </a:spcBef>
              <a:spcAft>
                <a:spcPts val="0"/>
              </a:spcAft>
              <a:buClr>
                <a:srgbClr val="C8001C"/>
              </a:buClr>
              <a:buSzPts val="2500"/>
              <a:buFont typeface="Arial"/>
              <a:buChar char="•"/>
              <a:defRPr sz="2500" u="none">
                <a:solidFill>
                  <a:schemeClr val="lt1"/>
                </a:solidFill>
                <a:latin typeface="Libre Franklin"/>
                <a:ea typeface="Libre Franklin"/>
                <a:cs typeface="Libre Franklin"/>
                <a:sym typeface="Libre Franklin"/>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5" name="Google Shape;225;p39"/>
          <p:cNvSpPr/>
          <p:nvPr/>
        </p:nvSpPr>
        <p:spPr>
          <a:xfrm>
            <a:off x="960001" y="900000"/>
            <a:ext cx="10624153" cy="54000"/>
          </a:xfrm>
          <a:prstGeom prst="rect">
            <a:avLst/>
          </a:prstGeom>
          <a:solidFill>
            <a:srgbClr val="C8001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6" name="Google Shape;226;p39"/>
          <p:cNvSpPr txBox="1"/>
          <p:nvPr>
            <p:ph idx="12" type="sldNum"/>
          </p:nvPr>
        </p:nvSpPr>
        <p:spPr>
          <a:xfrm>
            <a:off x="960000" y="6356351"/>
            <a:ext cx="2844800" cy="365125"/>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1200"/>
              <a:buFont typeface="Arial"/>
              <a:buNone/>
              <a:defRPr b="0" i="0" sz="1200" u="none" cap="none" strike="noStrike">
                <a:solidFill>
                  <a:srgbClr val="00000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GB"/>
              <a:t>‹#›</a:t>
            </a:fld>
            <a:endParaRPr/>
          </a:p>
        </p:txBody>
      </p:sp>
      <p:sp>
        <p:nvSpPr>
          <p:cNvPr id="227" name="Google Shape;227;p39"/>
          <p:cNvSpPr txBox="1"/>
          <p:nvPr>
            <p:ph idx="2" type="body"/>
          </p:nvPr>
        </p:nvSpPr>
        <p:spPr>
          <a:xfrm>
            <a:off x="960966" y="204788"/>
            <a:ext cx="10625667" cy="7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360"/>
              </a:spcBef>
              <a:spcAft>
                <a:spcPts val="0"/>
              </a:spcAft>
              <a:buClr>
                <a:srgbClr val="000000"/>
              </a:buClr>
              <a:buSzPts val="1800"/>
              <a:buFont typeface="Libre Franklin"/>
              <a:buNone/>
              <a:defRPr>
                <a:solidFill>
                  <a:srgbClr val="000000"/>
                </a:solidFill>
                <a:latin typeface="Libre Franklin"/>
                <a:ea typeface="Libre Franklin"/>
                <a:cs typeface="Libre Franklin"/>
                <a:sym typeface="Libre Franklin"/>
              </a:defRPr>
            </a:lvl1pPr>
            <a:lvl2pPr indent="-330200" lvl="1" marL="914400" algn="l">
              <a:lnSpc>
                <a:spcPct val="100000"/>
              </a:lnSpc>
              <a:spcBef>
                <a:spcPts val="320"/>
              </a:spcBef>
              <a:spcAft>
                <a:spcPts val="0"/>
              </a:spcAft>
              <a:buClr>
                <a:schemeClr val="dk1"/>
              </a:buClr>
              <a:buSzPts val="1600"/>
              <a:buFont typeface="Libre Franklin"/>
              <a:buChar char="–"/>
              <a:defRPr>
                <a:latin typeface="Libre Franklin"/>
                <a:ea typeface="Libre Franklin"/>
                <a:cs typeface="Libre Franklin"/>
                <a:sym typeface="Libre Franklin"/>
              </a:defRPr>
            </a:lvl2pPr>
            <a:lvl3pPr indent="-317500" lvl="2" marL="1371600" algn="l">
              <a:lnSpc>
                <a:spcPct val="100000"/>
              </a:lnSpc>
              <a:spcBef>
                <a:spcPts val="280"/>
              </a:spcBef>
              <a:spcAft>
                <a:spcPts val="0"/>
              </a:spcAft>
              <a:buClr>
                <a:schemeClr val="dk1"/>
              </a:buClr>
              <a:buSzPts val="1400"/>
              <a:buFont typeface="Libre Franklin"/>
              <a:buChar char="•"/>
              <a:defRPr>
                <a:latin typeface="Libre Franklin"/>
                <a:ea typeface="Libre Franklin"/>
                <a:cs typeface="Libre Franklin"/>
                <a:sym typeface="Libre Franklin"/>
              </a:defRPr>
            </a:lvl3pPr>
            <a:lvl4pPr indent="-304800" lvl="3" marL="1828800" algn="l">
              <a:lnSpc>
                <a:spcPct val="100000"/>
              </a:lnSpc>
              <a:spcBef>
                <a:spcPts val="240"/>
              </a:spcBef>
              <a:spcAft>
                <a:spcPts val="0"/>
              </a:spcAft>
              <a:buClr>
                <a:schemeClr val="dk1"/>
              </a:buClr>
              <a:buSzPts val="1200"/>
              <a:buFont typeface="Libre Franklin"/>
              <a:buChar char="–"/>
              <a:defRPr>
                <a:latin typeface="Libre Franklin"/>
                <a:ea typeface="Libre Franklin"/>
                <a:cs typeface="Libre Franklin"/>
                <a:sym typeface="Libre Franklin"/>
              </a:defRPr>
            </a:lvl4pPr>
            <a:lvl5pPr indent="-292100" lvl="4" marL="2286000" algn="l">
              <a:lnSpc>
                <a:spcPct val="100000"/>
              </a:lnSpc>
              <a:spcBef>
                <a:spcPts val="200"/>
              </a:spcBef>
              <a:spcAft>
                <a:spcPts val="0"/>
              </a:spcAft>
              <a:buClr>
                <a:schemeClr val="dk1"/>
              </a:buClr>
              <a:buSzPts val="1000"/>
              <a:buFont typeface="Libre Franklin"/>
              <a:buChar char="»"/>
              <a:defRPr>
                <a:latin typeface="Libre Franklin"/>
                <a:ea typeface="Libre Franklin"/>
                <a:cs typeface="Libre Franklin"/>
                <a:sym typeface="Libre Franklin"/>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FRONTLINE Logo Pos.eps" id="228" name="Google Shape;228;p39"/>
          <p:cNvPicPr preferRelativeResize="0"/>
          <p:nvPr/>
        </p:nvPicPr>
        <p:blipFill rotWithShape="1">
          <a:blip r:embed="rId2">
            <a:alphaModFix/>
          </a:blip>
          <a:srcRect b="0" l="0" r="0" t="0"/>
          <a:stretch/>
        </p:blipFill>
        <p:spPr>
          <a:xfrm>
            <a:off x="8669890" y="6114588"/>
            <a:ext cx="2994729" cy="48352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5" name="Shape 235"/>
        <p:cNvGrpSpPr/>
        <p:nvPr/>
      </p:nvGrpSpPr>
      <p:grpSpPr>
        <a:xfrm>
          <a:off x="0" y="0"/>
          <a:ext cx="0" cy="0"/>
          <a:chOff x="0" y="0"/>
          <a:chExt cx="0" cy="0"/>
        </a:xfrm>
      </p:grpSpPr>
      <p:sp>
        <p:nvSpPr>
          <p:cNvPr id="236" name="Google Shape;236;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4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8" name="Google Shape;238;p4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4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4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41" name="Shape 241"/>
        <p:cNvGrpSpPr/>
        <p:nvPr/>
      </p:nvGrpSpPr>
      <p:grpSpPr>
        <a:xfrm>
          <a:off x="0" y="0"/>
          <a:ext cx="0" cy="0"/>
          <a:chOff x="0" y="0"/>
          <a:chExt cx="0" cy="0"/>
        </a:xfrm>
      </p:grpSpPr>
      <p:sp>
        <p:nvSpPr>
          <p:cNvPr id="242" name="Google Shape;242;p4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4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4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0" name="Shape 30"/>
        <p:cNvGrpSpPr/>
        <p:nvPr/>
      </p:nvGrpSpPr>
      <p:grpSpPr>
        <a:xfrm>
          <a:off x="0" y="0"/>
          <a:ext cx="0" cy="0"/>
          <a:chOff x="0" y="0"/>
          <a:chExt cx="0" cy="0"/>
        </a:xfrm>
      </p:grpSpPr>
      <p:sp>
        <p:nvSpPr>
          <p:cNvPr id="31" name="Google Shape;31;p5"/>
          <p:cNvSpPr txBox="1"/>
          <p:nvPr>
            <p:ph type="title"/>
          </p:nvPr>
        </p:nvSpPr>
        <p:spPr>
          <a:xfrm>
            <a:off x="732367" y="107576"/>
            <a:ext cx="10722900" cy="13371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2" name="Google Shape;32;p5"/>
          <p:cNvSpPr txBox="1"/>
          <p:nvPr>
            <p:ph idx="1" type="body"/>
          </p:nvPr>
        </p:nvSpPr>
        <p:spPr>
          <a:xfrm>
            <a:off x="732367" y="1600201"/>
            <a:ext cx="5120700" cy="43434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600"/>
              </a:spcBef>
              <a:spcAft>
                <a:spcPts val="0"/>
              </a:spcAft>
              <a:buSzPts val="2200"/>
              <a:buChar char="●"/>
              <a:defRPr sz="2000"/>
            </a:lvl1pPr>
            <a:lvl2pPr indent="-354330" lvl="1" marL="914400" algn="l">
              <a:lnSpc>
                <a:spcPct val="100000"/>
              </a:lnSpc>
              <a:spcBef>
                <a:spcPts val="600"/>
              </a:spcBef>
              <a:spcAft>
                <a:spcPts val="0"/>
              </a:spcAft>
              <a:buSzPts val="1980"/>
              <a:buChar char="●"/>
              <a:defRPr sz="1800"/>
            </a:lvl2pPr>
            <a:lvl3pPr indent="-354330" lvl="2" marL="1371600" algn="l">
              <a:lnSpc>
                <a:spcPct val="100000"/>
              </a:lnSpc>
              <a:spcBef>
                <a:spcPts val="600"/>
              </a:spcBef>
              <a:spcAft>
                <a:spcPts val="0"/>
              </a:spcAft>
              <a:buSzPts val="1980"/>
              <a:buChar char="●"/>
              <a:defRPr sz="1800"/>
            </a:lvl3pPr>
            <a:lvl4pPr indent="-354330" lvl="3" marL="1828800" algn="l">
              <a:lnSpc>
                <a:spcPct val="100000"/>
              </a:lnSpc>
              <a:spcBef>
                <a:spcPts val="600"/>
              </a:spcBef>
              <a:spcAft>
                <a:spcPts val="0"/>
              </a:spcAft>
              <a:buSzPts val="1980"/>
              <a:buChar char="●"/>
              <a:defRPr sz="1800"/>
            </a:lvl4pPr>
            <a:lvl5pPr indent="-354329" lvl="4" marL="2286000" algn="l">
              <a:lnSpc>
                <a:spcPct val="100000"/>
              </a:lnSpc>
              <a:spcBef>
                <a:spcPts val="600"/>
              </a:spcBef>
              <a:spcAft>
                <a:spcPts val="0"/>
              </a:spcAft>
              <a:buSzPts val="1980"/>
              <a:buChar char="●"/>
              <a:defRPr sz="1800"/>
            </a:lvl5pPr>
            <a:lvl6pPr indent="-354329" lvl="5" marL="2743200" algn="l">
              <a:lnSpc>
                <a:spcPct val="100000"/>
              </a:lnSpc>
              <a:spcBef>
                <a:spcPts val="360"/>
              </a:spcBef>
              <a:spcAft>
                <a:spcPts val="0"/>
              </a:spcAft>
              <a:buSzPts val="1980"/>
              <a:buChar char="●"/>
              <a:defRPr sz="1800"/>
            </a:lvl6pPr>
            <a:lvl7pPr indent="-354329" lvl="6" marL="3200400" algn="l">
              <a:lnSpc>
                <a:spcPct val="100000"/>
              </a:lnSpc>
              <a:spcBef>
                <a:spcPts val="360"/>
              </a:spcBef>
              <a:spcAft>
                <a:spcPts val="0"/>
              </a:spcAft>
              <a:buSzPts val="1980"/>
              <a:buChar char="●"/>
              <a:defRPr sz="1800"/>
            </a:lvl7pPr>
            <a:lvl8pPr indent="-354329" lvl="7" marL="3657600" algn="l">
              <a:lnSpc>
                <a:spcPct val="100000"/>
              </a:lnSpc>
              <a:spcBef>
                <a:spcPts val="360"/>
              </a:spcBef>
              <a:spcAft>
                <a:spcPts val="0"/>
              </a:spcAft>
              <a:buSzPts val="1980"/>
              <a:buChar char="●"/>
              <a:defRPr sz="1800"/>
            </a:lvl8pPr>
            <a:lvl9pPr indent="-354329" lvl="8" marL="4114800" algn="l">
              <a:lnSpc>
                <a:spcPct val="100000"/>
              </a:lnSpc>
              <a:spcBef>
                <a:spcPts val="360"/>
              </a:spcBef>
              <a:spcAft>
                <a:spcPts val="0"/>
              </a:spcAft>
              <a:buSzPts val="1980"/>
              <a:buChar char="●"/>
              <a:defRPr sz="1800"/>
            </a:lvl9pPr>
          </a:lstStyle>
          <a:p/>
        </p:txBody>
      </p:sp>
      <p:sp>
        <p:nvSpPr>
          <p:cNvPr id="33" name="Google Shape;33;p5"/>
          <p:cNvSpPr txBox="1"/>
          <p:nvPr>
            <p:ph idx="2" type="body"/>
          </p:nvPr>
        </p:nvSpPr>
        <p:spPr>
          <a:xfrm>
            <a:off x="6334761" y="1600201"/>
            <a:ext cx="5120700" cy="4343400"/>
          </a:xfrm>
          <a:prstGeom prst="rect">
            <a:avLst/>
          </a:prstGeom>
          <a:noFill/>
          <a:ln>
            <a:noFill/>
          </a:ln>
        </p:spPr>
        <p:txBody>
          <a:bodyPr anchorCtr="0" anchor="t" bIns="45700" lIns="91425" spcFirstLastPara="1" rIns="91425" wrap="square" tIns="45700">
            <a:noAutofit/>
          </a:bodyPr>
          <a:lstStyle>
            <a:lvl1pPr indent="-368300" lvl="0" marL="457200" algn="l">
              <a:lnSpc>
                <a:spcPct val="100000"/>
              </a:lnSpc>
              <a:spcBef>
                <a:spcPts val="1600"/>
              </a:spcBef>
              <a:spcAft>
                <a:spcPts val="0"/>
              </a:spcAft>
              <a:buSzPts val="2200"/>
              <a:buChar char="●"/>
              <a:defRPr sz="2000"/>
            </a:lvl1pPr>
            <a:lvl2pPr indent="-354330" lvl="1" marL="914400" algn="l">
              <a:lnSpc>
                <a:spcPct val="100000"/>
              </a:lnSpc>
              <a:spcBef>
                <a:spcPts val="600"/>
              </a:spcBef>
              <a:spcAft>
                <a:spcPts val="0"/>
              </a:spcAft>
              <a:buSzPts val="1980"/>
              <a:buChar char="●"/>
              <a:defRPr sz="1800"/>
            </a:lvl2pPr>
            <a:lvl3pPr indent="-354330" lvl="2" marL="1371600" algn="l">
              <a:lnSpc>
                <a:spcPct val="100000"/>
              </a:lnSpc>
              <a:spcBef>
                <a:spcPts val="600"/>
              </a:spcBef>
              <a:spcAft>
                <a:spcPts val="0"/>
              </a:spcAft>
              <a:buSzPts val="1980"/>
              <a:buChar char="●"/>
              <a:defRPr sz="1800"/>
            </a:lvl3pPr>
            <a:lvl4pPr indent="-354330" lvl="3" marL="1828800" algn="l">
              <a:lnSpc>
                <a:spcPct val="100000"/>
              </a:lnSpc>
              <a:spcBef>
                <a:spcPts val="600"/>
              </a:spcBef>
              <a:spcAft>
                <a:spcPts val="0"/>
              </a:spcAft>
              <a:buSzPts val="1980"/>
              <a:buChar char="●"/>
              <a:defRPr sz="1800"/>
            </a:lvl4pPr>
            <a:lvl5pPr indent="-354329" lvl="4" marL="2286000" algn="l">
              <a:lnSpc>
                <a:spcPct val="100000"/>
              </a:lnSpc>
              <a:spcBef>
                <a:spcPts val="600"/>
              </a:spcBef>
              <a:spcAft>
                <a:spcPts val="0"/>
              </a:spcAft>
              <a:buSzPts val="1980"/>
              <a:buChar char="●"/>
              <a:defRPr sz="1800"/>
            </a:lvl5pPr>
            <a:lvl6pPr indent="-354329" lvl="5" marL="2743200" algn="l">
              <a:lnSpc>
                <a:spcPct val="100000"/>
              </a:lnSpc>
              <a:spcBef>
                <a:spcPts val="360"/>
              </a:spcBef>
              <a:spcAft>
                <a:spcPts val="0"/>
              </a:spcAft>
              <a:buSzPts val="1980"/>
              <a:buChar char="●"/>
              <a:defRPr sz="1800"/>
            </a:lvl6pPr>
            <a:lvl7pPr indent="-354329" lvl="6" marL="3200400" algn="l">
              <a:lnSpc>
                <a:spcPct val="100000"/>
              </a:lnSpc>
              <a:spcBef>
                <a:spcPts val="360"/>
              </a:spcBef>
              <a:spcAft>
                <a:spcPts val="0"/>
              </a:spcAft>
              <a:buSzPts val="1980"/>
              <a:buChar char="●"/>
              <a:defRPr sz="1800"/>
            </a:lvl7pPr>
            <a:lvl8pPr indent="-354329" lvl="7" marL="3657600" algn="l">
              <a:lnSpc>
                <a:spcPct val="100000"/>
              </a:lnSpc>
              <a:spcBef>
                <a:spcPts val="360"/>
              </a:spcBef>
              <a:spcAft>
                <a:spcPts val="0"/>
              </a:spcAft>
              <a:buSzPts val="1980"/>
              <a:buChar char="●"/>
              <a:defRPr sz="1800"/>
            </a:lvl8pPr>
            <a:lvl9pPr indent="-354329" lvl="8" marL="4114800" algn="l">
              <a:lnSpc>
                <a:spcPct val="100000"/>
              </a:lnSpc>
              <a:spcBef>
                <a:spcPts val="360"/>
              </a:spcBef>
              <a:spcAft>
                <a:spcPts val="0"/>
              </a:spcAft>
              <a:buSzPts val="1980"/>
              <a:buChar char="●"/>
              <a:defRPr sz="1800"/>
            </a:lvl9pPr>
          </a:lstStyle>
          <a:p/>
        </p:txBody>
      </p:sp>
      <p:sp>
        <p:nvSpPr>
          <p:cNvPr id="34" name="Google Shape;34;p5"/>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45" name="Shape 245"/>
        <p:cNvGrpSpPr/>
        <p:nvPr/>
      </p:nvGrpSpPr>
      <p:grpSpPr>
        <a:xfrm>
          <a:off x="0" y="0"/>
          <a:ext cx="0" cy="0"/>
          <a:chOff x="0" y="0"/>
          <a:chExt cx="0" cy="0"/>
        </a:xfrm>
      </p:grpSpPr>
      <p:sp>
        <p:nvSpPr>
          <p:cNvPr id="246" name="Google Shape;246;p4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7" name="Google Shape;247;p4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48" name="Google Shape;248;p4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4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4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51" name="Shape 251"/>
        <p:cNvGrpSpPr/>
        <p:nvPr/>
      </p:nvGrpSpPr>
      <p:grpSpPr>
        <a:xfrm>
          <a:off x="0" y="0"/>
          <a:ext cx="0" cy="0"/>
          <a:chOff x="0" y="0"/>
          <a:chExt cx="0" cy="0"/>
        </a:xfrm>
      </p:grpSpPr>
      <p:sp>
        <p:nvSpPr>
          <p:cNvPr id="252" name="Google Shape;252;p44"/>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44"/>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54" name="Google Shape;254;p4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4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4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57" name="Shape 257"/>
        <p:cNvGrpSpPr/>
        <p:nvPr/>
      </p:nvGrpSpPr>
      <p:grpSpPr>
        <a:xfrm>
          <a:off x="0" y="0"/>
          <a:ext cx="0" cy="0"/>
          <a:chOff x="0" y="0"/>
          <a:chExt cx="0" cy="0"/>
        </a:xfrm>
      </p:grpSpPr>
      <p:sp>
        <p:nvSpPr>
          <p:cNvPr id="258" name="Google Shape;258;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45"/>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60" name="Google Shape;260;p45"/>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61" name="Google Shape;261;p4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4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4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64" name="Shape 264"/>
        <p:cNvGrpSpPr/>
        <p:nvPr/>
      </p:nvGrpSpPr>
      <p:grpSpPr>
        <a:xfrm>
          <a:off x="0" y="0"/>
          <a:ext cx="0" cy="0"/>
          <a:chOff x="0" y="0"/>
          <a:chExt cx="0" cy="0"/>
        </a:xfrm>
      </p:grpSpPr>
      <p:sp>
        <p:nvSpPr>
          <p:cNvPr id="265" name="Google Shape;265;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4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67" name="Google Shape;267;p4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8" name="Google Shape;268;p46"/>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69" name="Google Shape;269;p46"/>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70" name="Google Shape;270;p4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4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4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3" name="Shape 273"/>
        <p:cNvGrpSpPr/>
        <p:nvPr/>
      </p:nvGrpSpPr>
      <p:grpSpPr>
        <a:xfrm>
          <a:off x="0" y="0"/>
          <a:ext cx="0" cy="0"/>
          <a:chOff x="0" y="0"/>
          <a:chExt cx="0" cy="0"/>
        </a:xfrm>
      </p:grpSpPr>
      <p:sp>
        <p:nvSpPr>
          <p:cNvPr id="274" name="Google Shape;274;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4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4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4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78" name="Shape 278"/>
        <p:cNvGrpSpPr/>
        <p:nvPr/>
      </p:nvGrpSpPr>
      <p:grpSpPr>
        <a:xfrm>
          <a:off x="0" y="0"/>
          <a:ext cx="0" cy="0"/>
          <a:chOff x="0" y="0"/>
          <a:chExt cx="0" cy="0"/>
        </a:xfrm>
      </p:grpSpPr>
      <p:sp>
        <p:nvSpPr>
          <p:cNvPr id="279" name="Google Shape;279;p48"/>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48"/>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81" name="Google Shape;281;p48"/>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82" name="Google Shape;282;p4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4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4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5" name="Shape 285"/>
        <p:cNvGrpSpPr/>
        <p:nvPr/>
      </p:nvGrpSpPr>
      <p:grpSpPr>
        <a:xfrm>
          <a:off x="0" y="0"/>
          <a:ext cx="0" cy="0"/>
          <a:chOff x="0" y="0"/>
          <a:chExt cx="0" cy="0"/>
        </a:xfrm>
      </p:grpSpPr>
      <p:sp>
        <p:nvSpPr>
          <p:cNvPr id="286" name="Google Shape;286;p49"/>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49"/>
          <p:cNvSpPr/>
          <p:nvPr>
            <p:ph idx="2" type="pic"/>
          </p:nvPr>
        </p:nvSpPr>
        <p:spPr>
          <a:xfrm>
            <a:off x="2389717" y="612775"/>
            <a:ext cx="73152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88" name="Google Shape;288;p49"/>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89" name="Google Shape;289;p4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4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1" name="Google Shape;291;p4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2" name="Shape 292"/>
        <p:cNvGrpSpPr/>
        <p:nvPr/>
      </p:nvGrpSpPr>
      <p:grpSpPr>
        <a:xfrm>
          <a:off x="0" y="0"/>
          <a:ext cx="0" cy="0"/>
          <a:chOff x="0" y="0"/>
          <a:chExt cx="0" cy="0"/>
        </a:xfrm>
      </p:grpSpPr>
      <p:sp>
        <p:nvSpPr>
          <p:cNvPr id="293" name="Google Shape;293;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50"/>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5" name="Google Shape;295;p5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5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5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98" name="Shape 298"/>
        <p:cNvGrpSpPr/>
        <p:nvPr/>
      </p:nvGrpSpPr>
      <p:grpSpPr>
        <a:xfrm>
          <a:off x="0" y="0"/>
          <a:ext cx="0" cy="0"/>
          <a:chOff x="0" y="0"/>
          <a:chExt cx="0" cy="0"/>
        </a:xfrm>
      </p:grpSpPr>
      <p:sp>
        <p:nvSpPr>
          <p:cNvPr id="299" name="Google Shape;299;p51"/>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51"/>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1" name="Google Shape;301;p5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2" name="Google Shape;302;p5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3" name="Google Shape;303;p5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single / single">
  <p:cSld name="Content slide - single / single">
    <p:spTree>
      <p:nvGrpSpPr>
        <p:cNvPr id="305" name="Shape 305"/>
        <p:cNvGrpSpPr/>
        <p:nvPr/>
      </p:nvGrpSpPr>
      <p:grpSpPr>
        <a:xfrm>
          <a:off x="0" y="0"/>
          <a:ext cx="0" cy="0"/>
          <a:chOff x="0" y="0"/>
          <a:chExt cx="0" cy="0"/>
        </a:xfrm>
      </p:grpSpPr>
      <p:pic>
        <p:nvPicPr>
          <p:cNvPr id="306" name="Google Shape;306;p53"/>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sp>
        <p:nvSpPr>
          <p:cNvPr id="307" name="Google Shape;307;p53"/>
          <p:cNvSpPr txBox="1"/>
          <p:nvPr>
            <p:ph idx="1" type="body"/>
          </p:nvPr>
        </p:nvSpPr>
        <p:spPr>
          <a:xfrm>
            <a:off x="431800" y="1054359"/>
            <a:ext cx="11328400" cy="462798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pic>
        <p:nvPicPr>
          <p:cNvPr id="308" name="Google Shape;308;p53"/>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09" name="Google Shape;309;p53"/>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p:cSld name="Picture with Caption">
    <p:spTree>
      <p:nvGrpSpPr>
        <p:cNvPr id="37" name="Shape 37"/>
        <p:cNvGrpSpPr/>
        <p:nvPr/>
      </p:nvGrpSpPr>
      <p:grpSpPr>
        <a:xfrm>
          <a:off x="0" y="0"/>
          <a:ext cx="0" cy="0"/>
          <a:chOff x="0" y="0"/>
          <a:chExt cx="0" cy="0"/>
        </a:xfrm>
      </p:grpSpPr>
      <p:sp>
        <p:nvSpPr>
          <p:cNvPr id="38" name="Google Shape;38;p6"/>
          <p:cNvSpPr txBox="1"/>
          <p:nvPr>
            <p:ph type="title"/>
          </p:nvPr>
        </p:nvSpPr>
        <p:spPr>
          <a:xfrm>
            <a:off x="711198" y="611872"/>
            <a:ext cx="5439300" cy="11619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b="0" sz="3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6"/>
          <p:cNvSpPr txBox="1"/>
          <p:nvPr>
            <p:ph idx="1" type="body"/>
          </p:nvPr>
        </p:nvSpPr>
        <p:spPr>
          <a:xfrm>
            <a:off x="711198" y="1787856"/>
            <a:ext cx="5439300" cy="372030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600"/>
              </a:spcBef>
              <a:spcAft>
                <a:spcPts val="0"/>
              </a:spcAft>
              <a:buSzPts val="1980"/>
              <a:buNone/>
              <a:defRPr sz="1800"/>
            </a:lvl1pPr>
            <a:lvl2pPr indent="-228600" lvl="1" marL="914400" algn="l">
              <a:lnSpc>
                <a:spcPct val="100000"/>
              </a:lnSpc>
              <a:spcBef>
                <a:spcPts val="600"/>
              </a:spcBef>
              <a:spcAft>
                <a:spcPts val="0"/>
              </a:spcAft>
              <a:buSzPts val="1320"/>
              <a:buNone/>
              <a:defRPr sz="1200"/>
            </a:lvl2pPr>
            <a:lvl3pPr indent="-228600" lvl="2" marL="1371600" algn="l">
              <a:lnSpc>
                <a:spcPct val="100000"/>
              </a:lnSpc>
              <a:spcBef>
                <a:spcPts val="600"/>
              </a:spcBef>
              <a:spcAft>
                <a:spcPts val="0"/>
              </a:spcAft>
              <a:buSzPts val="1100"/>
              <a:buNone/>
              <a:defRPr sz="1000"/>
            </a:lvl3pPr>
            <a:lvl4pPr indent="-228600" lvl="3" marL="1828800" algn="l">
              <a:lnSpc>
                <a:spcPct val="100000"/>
              </a:lnSpc>
              <a:spcBef>
                <a:spcPts val="600"/>
              </a:spcBef>
              <a:spcAft>
                <a:spcPts val="0"/>
              </a:spcAft>
              <a:buSzPts val="990"/>
              <a:buNone/>
              <a:defRPr sz="900"/>
            </a:lvl4pPr>
            <a:lvl5pPr indent="-228600" lvl="4" marL="2286000" algn="l">
              <a:lnSpc>
                <a:spcPct val="100000"/>
              </a:lnSpc>
              <a:spcBef>
                <a:spcPts val="600"/>
              </a:spcBef>
              <a:spcAft>
                <a:spcPts val="0"/>
              </a:spcAft>
              <a:buSzPts val="990"/>
              <a:buNone/>
              <a:defRPr sz="900"/>
            </a:lvl5pPr>
            <a:lvl6pPr indent="-228600" lvl="5" marL="2743200" algn="l">
              <a:lnSpc>
                <a:spcPct val="100000"/>
              </a:lnSpc>
              <a:spcBef>
                <a:spcPts val="180"/>
              </a:spcBef>
              <a:spcAft>
                <a:spcPts val="0"/>
              </a:spcAft>
              <a:buSzPts val="990"/>
              <a:buNone/>
              <a:defRPr sz="900"/>
            </a:lvl6pPr>
            <a:lvl7pPr indent="-228600" lvl="6" marL="3200400" algn="l">
              <a:lnSpc>
                <a:spcPct val="100000"/>
              </a:lnSpc>
              <a:spcBef>
                <a:spcPts val="180"/>
              </a:spcBef>
              <a:spcAft>
                <a:spcPts val="0"/>
              </a:spcAft>
              <a:buSzPts val="990"/>
              <a:buNone/>
              <a:defRPr sz="900"/>
            </a:lvl7pPr>
            <a:lvl8pPr indent="-228600" lvl="7" marL="3657600" algn="l">
              <a:lnSpc>
                <a:spcPct val="100000"/>
              </a:lnSpc>
              <a:spcBef>
                <a:spcPts val="180"/>
              </a:spcBef>
              <a:spcAft>
                <a:spcPts val="0"/>
              </a:spcAft>
              <a:buSzPts val="990"/>
              <a:buNone/>
              <a:defRPr sz="900"/>
            </a:lvl8pPr>
            <a:lvl9pPr indent="-228600" lvl="8" marL="4114800" algn="l">
              <a:lnSpc>
                <a:spcPct val="100000"/>
              </a:lnSpc>
              <a:spcBef>
                <a:spcPts val="180"/>
              </a:spcBef>
              <a:spcAft>
                <a:spcPts val="0"/>
              </a:spcAft>
              <a:buSzPts val="990"/>
              <a:buNone/>
              <a:defRPr sz="900"/>
            </a:lvl9pPr>
          </a:lstStyle>
          <a:p/>
        </p:txBody>
      </p:sp>
      <p:sp>
        <p:nvSpPr>
          <p:cNvPr id="40" name="Google Shape;40;p6"/>
          <p:cNvSpPr/>
          <p:nvPr>
            <p:ph idx="2" type="pic"/>
          </p:nvPr>
        </p:nvSpPr>
        <p:spPr>
          <a:xfrm>
            <a:off x="6787489" y="359393"/>
            <a:ext cx="4876800" cy="5318100"/>
          </a:xfrm>
          <a:prstGeom prst="rect">
            <a:avLst/>
          </a:prstGeom>
          <a:noFill/>
          <a:ln cap="flat" cmpd="sng" w="9525">
            <a:solidFill>
              <a:schemeClr val="lt1"/>
            </a:solidFill>
            <a:prstDash val="solid"/>
            <a:round/>
            <a:headEnd len="sm" w="sm" type="none"/>
            <a:tailEnd len="sm" w="sm" type="none"/>
          </a:ln>
          <a:effectLst>
            <a:outerShdw blurRad="63500" sx="100500" rotWithShape="0" algn="ctr" sy="100500">
              <a:srgbClr val="000000">
                <a:alpha val="49411"/>
              </a:srgbClr>
            </a:outerShdw>
          </a:effectLst>
        </p:spPr>
        <p:txBody>
          <a:bodyPr anchorCtr="0" anchor="t" bIns="45700" lIns="91425" spcFirstLastPara="1" rIns="91425" wrap="square" tIns="45700">
            <a:noAutofit/>
          </a:bodyPr>
          <a:lstStyle>
            <a:lvl1pPr lvl="0" marR="0" rtl="0" algn="l">
              <a:lnSpc>
                <a:spcPct val="100000"/>
              </a:lnSpc>
              <a:spcBef>
                <a:spcPts val="2000"/>
              </a:spcBef>
              <a:spcAft>
                <a:spcPts val="0"/>
              </a:spcAft>
              <a:buClr>
                <a:srgbClr val="6DB7D7"/>
              </a:buClr>
              <a:buSzPts val="3520"/>
              <a:buFont typeface="Noto Sans Symbols"/>
              <a:buNone/>
              <a:defRPr b="0" i="0" sz="3200" u="none" cap="none" strike="noStrike">
                <a:solidFill>
                  <a:srgbClr val="595959"/>
                </a:solidFill>
                <a:latin typeface="Source Sans Pro"/>
                <a:ea typeface="Source Sans Pro"/>
                <a:cs typeface="Source Sans Pro"/>
                <a:sym typeface="Source Sans Pro"/>
              </a:defRPr>
            </a:lvl1pPr>
            <a:lvl2pPr lvl="1" marR="0" rtl="0" algn="l">
              <a:lnSpc>
                <a:spcPct val="100000"/>
              </a:lnSpc>
              <a:spcBef>
                <a:spcPts val="600"/>
              </a:spcBef>
              <a:spcAft>
                <a:spcPts val="0"/>
              </a:spcAft>
              <a:buClr>
                <a:srgbClr val="215D77"/>
              </a:buClr>
              <a:buSzPts val="3080"/>
              <a:buFont typeface="Noto Sans Symbols"/>
              <a:buNone/>
              <a:defRPr b="0" i="0" sz="2800" u="none" cap="none" strike="noStrike">
                <a:solidFill>
                  <a:srgbClr val="595959"/>
                </a:solidFill>
                <a:latin typeface="Source Sans Pro"/>
                <a:ea typeface="Source Sans Pro"/>
                <a:cs typeface="Source Sans Pro"/>
                <a:sym typeface="Source Sans Pro"/>
              </a:defRPr>
            </a:lvl2pPr>
            <a:lvl3pPr lvl="2" marR="0" rtl="0" algn="l">
              <a:lnSpc>
                <a:spcPct val="100000"/>
              </a:lnSpc>
              <a:spcBef>
                <a:spcPts val="600"/>
              </a:spcBef>
              <a:spcAft>
                <a:spcPts val="0"/>
              </a:spcAft>
              <a:buClr>
                <a:srgbClr val="6FB7D7"/>
              </a:buClr>
              <a:buSzPts val="2640"/>
              <a:buFont typeface="Noto Sans Symbols"/>
              <a:buNone/>
              <a:defRPr b="0" i="0" sz="2400" u="none" cap="none" strike="noStrike">
                <a:solidFill>
                  <a:srgbClr val="595959"/>
                </a:solidFill>
                <a:latin typeface="Source Sans Pro"/>
                <a:ea typeface="Source Sans Pro"/>
                <a:cs typeface="Source Sans Pro"/>
                <a:sym typeface="Source Sans Pro"/>
              </a:defRPr>
            </a:lvl3pPr>
            <a:lvl4pPr lvl="3" marR="0" rtl="0" algn="l">
              <a:lnSpc>
                <a:spcPct val="100000"/>
              </a:lnSpc>
              <a:spcBef>
                <a:spcPts val="600"/>
              </a:spcBef>
              <a:spcAft>
                <a:spcPts val="0"/>
              </a:spcAft>
              <a:buClr>
                <a:srgbClr val="215D7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4pPr>
            <a:lvl5pPr lvl="4" marR="0" rtl="0" algn="l">
              <a:lnSpc>
                <a:spcPct val="100000"/>
              </a:lnSpc>
              <a:spcBef>
                <a:spcPts val="600"/>
              </a:spcBef>
              <a:spcAft>
                <a:spcPts val="0"/>
              </a:spcAft>
              <a:buClr>
                <a:srgbClr val="6F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5pPr>
            <a:lvl6pPr lvl="5" marR="0" rtl="0" algn="l">
              <a:lnSpc>
                <a:spcPct val="100000"/>
              </a:lnSpc>
              <a:spcBef>
                <a:spcPts val="400"/>
              </a:spcBef>
              <a:spcAft>
                <a:spcPts val="0"/>
              </a:spcAft>
              <a:buClr>
                <a:schemeClr val="accent2"/>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6pPr>
            <a:lvl7pPr lvl="6" marR="0" rtl="0" algn="l">
              <a:lnSpc>
                <a:spcPct val="100000"/>
              </a:lnSpc>
              <a:spcBef>
                <a:spcPts val="400"/>
              </a:spcBef>
              <a:spcAft>
                <a:spcPts val="0"/>
              </a:spcAft>
              <a:buClr>
                <a:srgbClr val="6D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7pPr>
            <a:lvl8pPr lvl="7" marR="0" rtl="0" algn="l">
              <a:lnSpc>
                <a:spcPct val="100000"/>
              </a:lnSpc>
              <a:spcBef>
                <a:spcPts val="400"/>
              </a:spcBef>
              <a:spcAft>
                <a:spcPts val="0"/>
              </a:spcAft>
              <a:buClr>
                <a:schemeClr val="accent2"/>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8pPr>
            <a:lvl9pPr lvl="8" marR="0" rtl="0" algn="l">
              <a:lnSpc>
                <a:spcPct val="100000"/>
              </a:lnSpc>
              <a:spcBef>
                <a:spcPts val="400"/>
              </a:spcBef>
              <a:spcAft>
                <a:spcPts val="0"/>
              </a:spcAft>
              <a:buClr>
                <a:srgbClr val="6D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9pPr>
          </a:lstStyle>
          <a:p/>
        </p:txBody>
      </p:sp>
      <p:sp>
        <p:nvSpPr>
          <p:cNvPr id="41" name="Google Shape;41;p6"/>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10" name="Shape 310"/>
        <p:cNvGrpSpPr/>
        <p:nvPr/>
      </p:nvGrpSpPr>
      <p:grpSpPr>
        <a:xfrm>
          <a:off x="0" y="0"/>
          <a:ext cx="0" cy="0"/>
          <a:chOff x="0" y="0"/>
          <a:chExt cx="0" cy="0"/>
        </a:xfrm>
      </p:grpSpPr>
      <p:pic>
        <p:nvPicPr>
          <p:cNvPr descr="ISL_Logo_Black" id="311" name="Google Shape;311;p54"/>
          <p:cNvPicPr preferRelativeResize="0"/>
          <p:nvPr/>
        </p:nvPicPr>
        <p:blipFill rotWithShape="1">
          <a:blip r:embed="rId2">
            <a:alphaModFix/>
          </a:blip>
          <a:srcRect b="0" l="0" r="0" t="0"/>
          <a:stretch/>
        </p:blipFill>
        <p:spPr>
          <a:xfrm>
            <a:off x="8997952" y="381001"/>
            <a:ext cx="2787649" cy="346075"/>
          </a:xfrm>
          <a:prstGeom prst="rect">
            <a:avLst/>
          </a:prstGeom>
          <a:noFill/>
          <a:ln>
            <a:noFill/>
          </a:ln>
        </p:spPr>
      </p:pic>
      <p:pic>
        <p:nvPicPr>
          <p:cNvPr descr="thread" id="312" name="Google Shape;312;p54"/>
          <p:cNvPicPr preferRelativeResize="0"/>
          <p:nvPr/>
        </p:nvPicPr>
        <p:blipFill rotWithShape="1">
          <a:blip r:embed="rId3">
            <a:alphaModFix/>
          </a:blip>
          <a:srcRect b="0" l="0" r="0" t="0"/>
          <a:stretch/>
        </p:blipFill>
        <p:spPr>
          <a:xfrm>
            <a:off x="0" y="5800725"/>
            <a:ext cx="12192000" cy="1373188"/>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ront Cover Slide" type="title">
  <p:cSld name="TITLE">
    <p:spTree>
      <p:nvGrpSpPr>
        <p:cNvPr id="313" name="Shape 313"/>
        <p:cNvGrpSpPr/>
        <p:nvPr/>
      </p:nvGrpSpPr>
      <p:grpSpPr>
        <a:xfrm>
          <a:off x="0" y="0"/>
          <a:ext cx="0" cy="0"/>
          <a:chOff x="0" y="0"/>
          <a:chExt cx="0" cy="0"/>
        </a:xfrm>
      </p:grpSpPr>
      <p:sp>
        <p:nvSpPr>
          <p:cNvPr id="314" name="Google Shape;314;p55"/>
          <p:cNvSpPr txBox="1"/>
          <p:nvPr>
            <p:ph type="ctrTitle"/>
          </p:nvPr>
        </p:nvSpPr>
        <p:spPr>
          <a:xfrm>
            <a:off x="432000" y="1547790"/>
            <a:ext cx="8562529" cy="1449210"/>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5000"/>
              <a:buFont typeface="Tahoma"/>
              <a:buNone/>
              <a:defRPr b="0" i="0" sz="50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5" name="Google Shape;315;p55"/>
          <p:cNvSpPr txBox="1"/>
          <p:nvPr>
            <p:ph idx="1" type="subTitle"/>
          </p:nvPr>
        </p:nvSpPr>
        <p:spPr>
          <a:xfrm>
            <a:off x="432000" y="3429000"/>
            <a:ext cx="914400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1"/>
              </a:buClr>
              <a:buSzPts val="2500"/>
              <a:buFont typeface="Arial"/>
              <a:buNone/>
              <a:defRPr b="0" i="0" sz="2500" u="none" cap="none" strike="noStrike">
                <a:solidFill>
                  <a:schemeClr val="dk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16" name="Google Shape;316;p55"/>
          <p:cNvPicPr preferRelativeResize="0"/>
          <p:nvPr/>
        </p:nvPicPr>
        <p:blipFill rotWithShape="1">
          <a:blip r:embed="rId2">
            <a:alphaModFix/>
          </a:blip>
          <a:srcRect b="0" l="0" r="0" t="0"/>
          <a:stretch/>
        </p:blipFill>
        <p:spPr>
          <a:xfrm>
            <a:off x="9102529" y="444259"/>
            <a:ext cx="2657471" cy="440914"/>
          </a:xfrm>
          <a:prstGeom prst="rect">
            <a:avLst/>
          </a:prstGeom>
          <a:noFill/>
          <a:ln>
            <a:noFill/>
          </a:ln>
        </p:spPr>
      </p:pic>
      <p:pic>
        <p:nvPicPr>
          <p:cNvPr id="317" name="Google Shape;317;p55"/>
          <p:cNvPicPr preferRelativeResize="0"/>
          <p:nvPr/>
        </p:nvPicPr>
        <p:blipFill rotWithShape="1">
          <a:blip r:embed="rId3">
            <a:alphaModFix/>
          </a:blip>
          <a:srcRect b="0" l="0" r="0" t="0"/>
          <a:stretch/>
        </p:blipFill>
        <p:spPr>
          <a:xfrm>
            <a:off x="-1" y="5310509"/>
            <a:ext cx="12210383" cy="122732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White divider slide - cropped thread - co-brand">
  <p:cSld name="1_White divider slide - cropped thread - co-brand">
    <p:spTree>
      <p:nvGrpSpPr>
        <p:cNvPr id="318" name="Shape 318"/>
        <p:cNvGrpSpPr/>
        <p:nvPr/>
      </p:nvGrpSpPr>
      <p:grpSpPr>
        <a:xfrm>
          <a:off x="0" y="0"/>
          <a:ext cx="0" cy="0"/>
          <a:chOff x="0" y="0"/>
          <a:chExt cx="0" cy="0"/>
        </a:xfrm>
      </p:grpSpPr>
      <p:sp>
        <p:nvSpPr>
          <p:cNvPr id="319" name="Google Shape;319;p56"/>
          <p:cNvSpPr/>
          <p:nvPr/>
        </p:nvSpPr>
        <p:spPr>
          <a:xfrm>
            <a:off x="1" y="0"/>
            <a:ext cx="12191999" cy="6857999"/>
          </a:xfrm>
          <a:prstGeom prst="rect">
            <a:avLst/>
          </a:prstGeom>
          <a:solidFill>
            <a:srgbClr val="FFFFFF"/>
          </a:solidFill>
          <a:ln>
            <a:noFill/>
          </a:ln>
        </p:spPr>
      </p:sp>
      <p:sp>
        <p:nvSpPr>
          <p:cNvPr id="320" name="Google Shape;320;p56"/>
          <p:cNvSpPr txBox="1"/>
          <p:nvPr>
            <p:ph idx="1" type="subTitle"/>
          </p:nvPr>
        </p:nvSpPr>
        <p:spPr>
          <a:xfrm>
            <a:off x="432000" y="409116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2500"/>
              <a:buFont typeface="Arial"/>
              <a:buNone/>
              <a:defRPr b="0" i="0" sz="2500" u="none" cap="none" strike="noStrike">
                <a:solidFill>
                  <a:schemeClr val="lt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21" name="Google Shape;321;p56"/>
          <p:cNvPicPr preferRelativeResize="0"/>
          <p:nvPr/>
        </p:nvPicPr>
        <p:blipFill rotWithShape="1">
          <a:blip r:embed="rId2">
            <a:alphaModFix/>
          </a:blip>
          <a:srcRect b="0" l="0" r="0" t="0"/>
          <a:stretch/>
        </p:blipFill>
        <p:spPr>
          <a:xfrm>
            <a:off x="9102529" y="444259"/>
            <a:ext cx="2657471" cy="440914"/>
          </a:xfrm>
          <a:prstGeom prst="rect">
            <a:avLst/>
          </a:prstGeom>
          <a:noFill/>
          <a:ln>
            <a:noFill/>
          </a:ln>
        </p:spPr>
      </p:pic>
      <p:sp>
        <p:nvSpPr>
          <p:cNvPr id="322" name="Google Shape;322;p56"/>
          <p:cNvSpPr txBox="1"/>
          <p:nvPr>
            <p:ph type="ctrTitle"/>
          </p:nvPr>
        </p:nvSpPr>
        <p:spPr>
          <a:xfrm>
            <a:off x="432001" y="1547790"/>
            <a:ext cx="5598410" cy="2192908"/>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5000"/>
              <a:buFont typeface="Tahoma"/>
              <a:buNone/>
              <a:defRPr b="0" i="0" sz="5000" u="none" cap="none" strike="noStrike">
                <a:solidFill>
                  <a:schemeClr val="l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divider slide - primary thread">
  <p:cSld name="White divider slide - primary thread">
    <p:spTree>
      <p:nvGrpSpPr>
        <p:cNvPr id="323" name="Shape 323"/>
        <p:cNvGrpSpPr/>
        <p:nvPr/>
      </p:nvGrpSpPr>
      <p:grpSpPr>
        <a:xfrm>
          <a:off x="0" y="0"/>
          <a:ext cx="0" cy="0"/>
          <a:chOff x="0" y="0"/>
          <a:chExt cx="0" cy="0"/>
        </a:xfrm>
      </p:grpSpPr>
      <p:sp>
        <p:nvSpPr>
          <p:cNvPr id="324" name="Google Shape;324;p57"/>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3500"/>
              <a:buFont typeface="Tahoma"/>
              <a:buNone/>
              <a:defRPr b="0" i="0" sz="3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25" name="Google Shape;325;p57"/>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1"/>
              </a:buClr>
              <a:buSzPts val="2500"/>
              <a:buFont typeface="Arial"/>
              <a:buNone/>
              <a:defRPr b="0" i="0" sz="2500" u="none" cap="none" strike="noStrike">
                <a:solidFill>
                  <a:schemeClr val="dk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26" name="Google Shape;326;p57"/>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27" name="Google Shape;327;p57"/>
          <p:cNvPicPr preferRelativeResize="0"/>
          <p:nvPr/>
        </p:nvPicPr>
        <p:blipFill rotWithShape="1">
          <a:blip r:embed="rId3">
            <a:alphaModFix/>
          </a:blip>
          <a:srcRect b="0" l="0" r="0" t="0"/>
          <a:stretch/>
        </p:blipFill>
        <p:spPr>
          <a:xfrm>
            <a:off x="-1" y="5310509"/>
            <a:ext cx="12210383" cy="122732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White divider slide - cropped thread - co-brand">
  <p:cSld name="White divider slide - cropped thread - co-brand">
    <p:spTree>
      <p:nvGrpSpPr>
        <p:cNvPr id="328" name="Shape 328"/>
        <p:cNvGrpSpPr/>
        <p:nvPr/>
      </p:nvGrpSpPr>
      <p:grpSpPr>
        <a:xfrm>
          <a:off x="0" y="0"/>
          <a:ext cx="0" cy="0"/>
          <a:chOff x="0" y="0"/>
          <a:chExt cx="0" cy="0"/>
        </a:xfrm>
      </p:grpSpPr>
      <p:sp>
        <p:nvSpPr>
          <p:cNvPr id="329" name="Google Shape;329;p58"/>
          <p:cNvSpPr/>
          <p:nvPr/>
        </p:nvSpPr>
        <p:spPr>
          <a:xfrm>
            <a:off x="1" y="0"/>
            <a:ext cx="12191999" cy="6857999"/>
          </a:xfrm>
          <a:prstGeom prst="rect">
            <a:avLst/>
          </a:prstGeom>
          <a:solidFill>
            <a:srgbClr val="FFFFFF"/>
          </a:solidFill>
          <a:ln>
            <a:noFill/>
          </a:ln>
        </p:spPr>
      </p:sp>
      <p:sp>
        <p:nvSpPr>
          <p:cNvPr id="330" name="Google Shape;330;p58"/>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3500"/>
              <a:buFont typeface="Tahoma"/>
              <a:buNone/>
              <a:defRPr b="0" i="0" sz="3500" u="none" cap="none" strike="noStrike">
                <a:solidFill>
                  <a:schemeClr val="l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1" name="Google Shape;331;p58"/>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2500"/>
              <a:buFont typeface="Arial"/>
              <a:buNone/>
              <a:defRPr b="0" i="0" sz="2500" u="none" cap="none" strike="noStrike">
                <a:solidFill>
                  <a:schemeClr val="lt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32" name="Google Shape;332;p58"/>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divider - green">
  <p:cSld name="Colour divider - green">
    <p:bg>
      <p:bgPr>
        <a:solidFill>
          <a:schemeClr val="accent2"/>
        </a:solidFill>
      </p:bgPr>
    </p:bg>
    <p:spTree>
      <p:nvGrpSpPr>
        <p:cNvPr id="333" name="Shape 333"/>
        <p:cNvGrpSpPr/>
        <p:nvPr/>
      </p:nvGrpSpPr>
      <p:grpSpPr>
        <a:xfrm>
          <a:off x="0" y="0"/>
          <a:ext cx="0" cy="0"/>
          <a:chOff x="0" y="0"/>
          <a:chExt cx="0" cy="0"/>
        </a:xfrm>
      </p:grpSpPr>
      <p:sp>
        <p:nvSpPr>
          <p:cNvPr id="334" name="Google Shape;334;p59"/>
          <p:cNvSpPr/>
          <p:nvPr/>
        </p:nvSpPr>
        <p:spPr>
          <a:xfrm>
            <a:off x="1" y="0"/>
            <a:ext cx="12191998" cy="6857999"/>
          </a:xfrm>
          <a:prstGeom prst="rect">
            <a:avLst/>
          </a:prstGeom>
          <a:solidFill>
            <a:srgbClr val="FFFFFF"/>
          </a:solidFill>
          <a:ln>
            <a:noFill/>
          </a:ln>
        </p:spPr>
      </p:sp>
      <p:sp>
        <p:nvSpPr>
          <p:cNvPr id="335" name="Google Shape;335;p59"/>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1"/>
              </a:buClr>
              <a:buSzPts val="3500"/>
              <a:buFont typeface="Tahoma"/>
              <a:buNone/>
              <a:defRPr b="0" i="0" sz="35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6" name="Google Shape;336;p59"/>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1"/>
              </a:buClr>
              <a:buSzPts val="2500"/>
              <a:buFont typeface="Arial"/>
              <a:buNone/>
              <a:defRPr b="0" i="0" sz="2500" u="none" cap="none" strike="noStrike">
                <a:solidFill>
                  <a:schemeClr val="dk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37" name="Google Shape;337;p59"/>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divider - teal">
  <p:cSld name="Colour divider - teal">
    <p:bg>
      <p:bgPr>
        <a:solidFill>
          <a:schemeClr val="accent3"/>
        </a:solidFill>
      </p:bgPr>
    </p:bg>
    <p:spTree>
      <p:nvGrpSpPr>
        <p:cNvPr id="338" name="Shape 338"/>
        <p:cNvGrpSpPr/>
        <p:nvPr/>
      </p:nvGrpSpPr>
      <p:grpSpPr>
        <a:xfrm>
          <a:off x="0" y="0"/>
          <a:ext cx="0" cy="0"/>
          <a:chOff x="0" y="0"/>
          <a:chExt cx="0" cy="0"/>
        </a:xfrm>
      </p:grpSpPr>
      <p:sp>
        <p:nvSpPr>
          <p:cNvPr id="339" name="Google Shape;339;p60"/>
          <p:cNvSpPr/>
          <p:nvPr/>
        </p:nvSpPr>
        <p:spPr>
          <a:xfrm>
            <a:off x="1" y="0"/>
            <a:ext cx="12191998" cy="6857999"/>
          </a:xfrm>
          <a:prstGeom prst="rect">
            <a:avLst/>
          </a:prstGeom>
          <a:solidFill>
            <a:srgbClr val="FFFFFF"/>
          </a:solidFill>
          <a:ln>
            <a:noFill/>
          </a:ln>
        </p:spPr>
      </p:sp>
      <p:sp>
        <p:nvSpPr>
          <p:cNvPr id="340" name="Google Shape;340;p60"/>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3500"/>
              <a:buFont typeface="Tahoma"/>
              <a:buNone/>
              <a:defRPr b="0" i="0" sz="3500" u="none" cap="none" strike="noStrike">
                <a:solidFill>
                  <a:schemeClr val="l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1" name="Google Shape;341;p60"/>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2500"/>
              <a:buFont typeface="Arial"/>
              <a:buNone/>
              <a:defRPr b="0" i="0" sz="2500" u="none" cap="none" strike="noStrike">
                <a:solidFill>
                  <a:schemeClr val="lt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42" name="Google Shape;342;p60"/>
          <p:cNvPicPr preferRelativeResize="0"/>
          <p:nvPr/>
        </p:nvPicPr>
        <p:blipFill rotWithShape="1">
          <a:blip r:embed="rId2">
            <a:alphaModFix/>
          </a:blip>
          <a:srcRect b="0" l="0" r="0" t="0"/>
          <a:stretch/>
        </p:blipFill>
        <p:spPr>
          <a:xfrm>
            <a:off x="9697209" y="425597"/>
            <a:ext cx="2062788" cy="3422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divider - purple">
  <p:cSld name="Colour divider - purple">
    <p:bg>
      <p:bgPr>
        <a:solidFill>
          <a:schemeClr val="accent5"/>
        </a:solidFill>
      </p:bgPr>
    </p:bg>
    <p:spTree>
      <p:nvGrpSpPr>
        <p:cNvPr id="343" name="Shape 343"/>
        <p:cNvGrpSpPr/>
        <p:nvPr/>
      </p:nvGrpSpPr>
      <p:grpSpPr>
        <a:xfrm>
          <a:off x="0" y="0"/>
          <a:ext cx="0" cy="0"/>
          <a:chOff x="0" y="0"/>
          <a:chExt cx="0" cy="0"/>
        </a:xfrm>
      </p:grpSpPr>
      <p:sp>
        <p:nvSpPr>
          <p:cNvPr id="344" name="Google Shape;344;p61"/>
          <p:cNvSpPr/>
          <p:nvPr/>
        </p:nvSpPr>
        <p:spPr>
          <a:xfrm>
            <a:off x="1" y="0"/>
            <a:ext cx="12191998" cy="6857999"/>
          </a:xfrm>
          <a:prstGeom prst="rect">
            <a:avLst/>
          </a:prstGeom>
          <a:solidFill>
            <a:srgbClr val="FFFFFF"/>
          </a:solidFill>
          <a:ln>
            <a:noFill/>
          </a:ln>
        </p:spPr>
      </p:sp>
      <p:sp>
        <p:nvSpPr>
          <p:cNvPr id="345" name="Google Shape;345;p61"/>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3500"/>
              <a:buFont typeface="Tahoma"/>
              <a:buNone/>
              <a:defRPr b="0" i="0" sz="3500" u="none" cap="none" strike="noStrike">
                <a:solidFill>
                  <a:schemeClr val="l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46" name="Google Shape;346;p61"/>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2500"/>
              <a:buFont typeface="Arial"/>
              <a:buNone/>
              <a:defRPr b="0" i="0" sz="2500" u="none" cap="none" strike="noStrike">
                <a:solidFill>
                  <a:schemeClr val="lt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47" name="Google Shape;347;p61"/>
          <p:cNvPicPr preferRelativeResize="0"/>
          <p:nvPr/>
        </p:nvPicPr>
        <p:blipFill rotWithShape="1">
          <a:blip r:embed="rId2">
            <a:alphaModFix/>
          </a:blip>
          <a:srcRect b="0" l="0" r="0" t="0"/>
          <a:stretch/>
        </p:blipFill>
        <p:spPr>
          <a:xfrm>
            <a:off x="9697209" y="425597"/>
            <a:ext cx="2062788" cy="3422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our divider - red">
  <p:cSld name="Colour divider - red">
    <p:bg>
      <p:bgPr>
        <a:solidFill>
          <a:schemeClr val="accent6"/>
        </a:solidFill>
      </p:bgPr>
    </p:bg>
    <p:spTree>
      <p:nvGrpSpPr>
        <p:cNvPr id="348" name="Shape 348"/>
        <p:cNvGrpSpPr/>
        <p:nvPr/>
      </p:nvGrpSpPr>
      <p:grpSpPr>
        <a:xfrm>
          <a:off x="0" y="0"/>
          <a:ext cx="0" cy="0"/>
          <a:chOff x="0" y="0"/>
          <a:chExt cx="0" cy="0"/>
        </a:xfrm>
      </p:grpSpPr>
      <p:sp>
        <p:nvSpPr>
          <p:cNvPr id="349" name="Google Shape;349;p62"/>
          <p:cNvSpPr/>
          <p:nvPr/>
        </p:nvSpPr>
        <p:spPr>
          <a:xfrm>
            <a:off x="1" y="0"/>
            <a:ext cx="12191998" cy="6857999"/>
          </a:xfrm>
          <a:prstGeom prst="rect">
            <a:avLst/>
          </a:prstGeom>
          <a:solidFill>
            <a:srgbClr val="FFFFFF"/>
          </a:solidFill>
          <a:ln>
            <a:noFill/>
          </a:ln>
        </p:spPr>
      </p:sp>
      <p:sp>
        <p:nvSpPr>
          <p:cNvPr id="350" name="Google Shape;350;p62"/>
          <p:cNvSpPr txBox="1"/>
          <p:nvPr>
            <p:ph type="ctrTitle"/>
          </p:nvPr>
        </p:nvSpPr>
        <p:spPr>
          <a:xfrm>
            <a:off x="432001" y="1547790"/>
            <a:ext cx="5664000" cy="1023357"/>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3500"/>
              <a:buFont typeface="Tahoma"/>
              <a:buNone/>
              <a:defRPr b="0" i="0" sz="3500" u="none" cap="none" strike="noStrike">
                <a:solidFill>
                  <a:schemeClr val="lt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1" name="Google Shape;351;p62"/>
          <p:cNvSpPr txBox="1"/>
          <p:nvPr>
            <p:ph idx="1" type="subTitle"/>
          </p:nvPr>
        </p:nvSpPr>
        <p:spPr>
          <a:xfrm>
            <a:off x="432000" y="3003147"/>
            <a:ext cx="6288840" cy="11781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lt1"/>
              </a:buClr>
              <a:buSzPts val="2500"/>
              <a:buFont typeface="Arial"/>
              <a:buNone/>
              <a:defRPr b="0" i="0" sz="2500" u="none" cap="none" strike="noStrike">
                <a:solidFill>
                  <a:schemeClr val="lt1"/>
                </a:solidFill>
                <a:latin typeface="Tahoma"/>
                <a:ea typeface="Tahoma"/>
                <a:cs typeface="Tahoma"/>
                <a:sym typeface="Tahoma"/>
              </a:defRPr>
            </a:lvl1pPr>
            <a:lvl2pPr lvl="1" marR="0" rtl="0" algn="ctr">
              <a:lnSpc>
                <a:spcPct val="90000"/>
              </a:lnSpc>
              <a:spcBef>
                <a:spcPts val="1500"/>
              </a:spcBef>
              <a:spcAft>
                <a:spcPts val="0"/>
              </a:spcAft>
              <a:buClr>
                <a:schemeClr val="dk1"/>
              </a:buClr>
              <a:buSzPts val="2000"/>
              <a:buFont typeface="Arial"/>
              <a:buNone/>
              <a:defRPr b="0" i="0" sz="2000" u="none" cap="none" strike="noStrike">
                <a:solidFill>
                  <a:schemeClr val="dk1"/>
                </a:solidFill>
                <a:latin typeface="Tahoma"/>
                <a:ea typeface="Tahoma"/>
                <a:cs typeface="Tahoma"/>
                <a:sym typeface="Tahoma"/>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Tahoma"/>
                <a:ea typeface="Tahoma"/>
                <a:cs typeface="Tahoma"/>
                <a:sym typeface="Tahoma"/>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Tahoma"/>
                <a:ea typeface="Tahoma"/>
                <a:cs typeface="Tahoma"/>
                <a:sym typeface="Tahoma"/>
              </a:defRPr>
            </a:lvl9pPr>
          </a:lstStyle>
          <a:p/>
        </p:txBody>
      </p:sp>
      <p:pic>
        <p:nvPicPr>
          <p:cNvPr id="352" name="Google Shape;352;p62"/>
          <p:cNvPicPr preferRelativeResize="0"/>
          <p:nvPr/>
        </p:nvPicPr>
        <p:blipFill rotWithShape="1">
          <a:blip r:embed="rId2">
            <a:alphaModFix/>
          </a:blip>
          <a:srcRect b="0" l="0" r="0" t="0"/>
          <a:stretch/>
        </p:blipFill>
        <p:spPr>
          <a:xfrm>
            <a:off x="9697209" y="425597"/>
            <a:ext cx="2062788" cy="34223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single / double">
  <p:cSld name="Content slide - single / double">
    <p:spTree>
      <p:nvGrpSpPr>
        <p:cNvPr id="353" name="Shape 353"/>
        <p:cNvGrpSpPr/>
        <p:nvPr/>
      </p:nvGrpSpPr>
      <p:grpSpPr>
        <a:xfrm>
          <a:off x="0" y="0"/>
          <a:ext cx="0" cy="0"/>
          <a:chOff x="0" y="0"/>
          <a:chExt cx="0" cy="0"/>
        </a:xfrm>
      </p:grpSpPr>
      <p:pic>
        <p:nvPicPr>
          <p:cNvPr id="354" name="Google Shape;354;p63"/>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55" name="Google Shape;355;p63"/>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56" name="Google Shape;356;p63"/>
          <p:cNvSpPr txBox="1"/>
          <p:nvPr>
            <p:ph type="ctrTitle"/>
          </p:nvPr>
        </p:nvSpPr>
        <p:spPr>
          <a:xfrm>
            <a:off x="431998" y="444259"/>
            <a:ext cx="8590701" cy="7309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7" name="Google Shape;357;p63"/>
          <p:cNvSpPr txBox="1"/>
          <p:nvPr>
            <p:ph idx="1" type="body"/>
          </p:nvPr>
        </p:nvSpPr>
        <p:spPr>
          <a:xfrm>
            <a:off x="431800" y="1419843"/>
            <a:ext cx="11328400" cy="4262500"/>
          </a:xfrm>
          <a:prstGeom prst="rect">
            <a:avLst/>
          </a:prstGeom>
          <a:noFill/>
          <a:ln>
            <a:noFill/>
          </a:ln>
        </p:spPr>
        <p:txBody>
          <a:bodyPr anchorCtr="0" anchor="t" bIns="0" lIns="0" spcFirstLastPara="1" rIns="0" wrap="square" tIns="0">
            <a:noAutofit/>
          </a:bodyPr>
          <a:lstStyle>
            <a:lvl1pPr indent="-339725" lvl="0" marL="457200" marR="0" rtl="0" algn="l">
              <a:lnSpc>
                <a:spcPct val="100000"/>
              </a:lnSpc>
              <a:spcBef>
                <a:spcPts val="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4" name="Shape 44"/>
        <p:cNvGrpSpPr/>
        <p:nvPr/>
      </p:nvGrpSpPr>
      <p:grpSpPr>
        <a:xfrm>
          <a:off x="0" y="0"/>
          <a:ext cx="0" cy="0"/>
          <a:chOff x="0" y="0"/>
          <a:chExt cx="0" cy="0"/>
        </a:xfrm>
      </p:grpSpPr>
      <p:sp>
        <p:nvSpPr>
          <p:cNvPr id="45" name="Google Shape;45;p7"/>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6" name="Google Shape;46;p7"/>
          <p:cNvSpPr txBox="1"/>
          <p:nvPr>
            <p:ph idx="1" type="body"/>
          </p:nvPr>
        </p:nvSpPr>
        <p:spPr>
          <a:xfrm>
            <a:off x="731838" y="1600200"/>
            <a:ext cx="10723500" cy="4343400"/>
          </a:xfrm>
          <a:prstGeom prst="rect">
            <a:avLst/>
          </a:prstGeom>
          <a:noFill/>
          <a:ln>
            <a:noFill/>
          </a:ln>
        </p:spPr>
        <p:txBody>
          <a:bodyPr anchorCtr="0" anchor="t" bIns="45700" lIns="91425" spcFirstLastPara="1" rIns="91425" wrap="square" tIns="45700">
            <a:noAutofit/>
          </a:bodyPr>
          <a:lstStyle>
            <a:lvl1pPr indent="-354330" lvl="0" marL="457200" algn="l">
              <a:lnSpc>
                <a:spcPct val="100000"/>
              </a:lnSpc>
              <a:spcBef>
                <a:spcPts val="2000"/>
              </a:spcBef>
              <a:spcAft>
                <a:spcPts val="0"/>
              </a:spcAft>
              <a:buSzPts val="1980"/>
              <a:buChar char="●"/>
              <a:defRPr/>
            </a:lvl1pPr>
            <a:lvl2pPr indent="-354330" lvl="1" marL="914400" algn="l">
              <a:lnSpc>
                <a:spcPct val="100000"/>
              </a:lnSpc>
              <a:spcBef>
                <a:spcPts val="600"/>
              </a:spcBef>
              <a:spcAft>
                <a:spcPts val="0"/>
              </a:spcAft>
              <a:buSzPts val="1980"/>
              <a:buChar char="●"/>
              <a:defRPr/>
            </a:lvl2pPr>
            <a:lvl3pPr indent="-354330" lvl="2" marL="1371600" algn="l">
              <a:lnSpc>
                <a:spcPct val="100000"/>
              </a:lnSpc>
              <a:spcBef>
                <a:spcPts val="600"/>
              </a:spcBef>
              <a:spcAft>
                <a:spcPts val="0"/>
              </a:spcAft>
              <a:buSzPts val="1980"/>
              <a:buChar char="●"/>
              <a:defRPr/>
            </a:lvl3pPr>
            <a:lvl4pPr indent="-354330" lvl="3" marL="1828800" algn="l">
              <a:lnSpc>
                <a:spcPct val="100000"/>
              </a:lnSpc>
              <a:spcBef>
                <a:spcPts val="600"/>
              </a:spcBef>
              <a:spcAft>
                <a:spcPts val="0"/>
              </a:spcAft>
              <a:buSzPts val="1980"/>
              <a:buChar char="●"/>
              <a:defRPr/>
            </a:lvl4pPr>
            <a:lvl5pPr indent="-354329" lvl="4" marL="2286000" algn="l">
              <a:lnSpc>
                <a:spcPct val="100000"/>
              </a:lnSpc>
              <a:spcBef>
                <a:spcPts val="600"/>
              </a:spcBef>
              <a:spcAft>
                <a:spcPts val="0"/>
              </a:spcAft>
              <a:buSzPts val="1980"/>
              <a:buChar char="●"/>
              <a:defRPr/>
            </a:lvl5pPr>
            <a:lvl6pPr indent="-354329" lvl="5" marL="2743200" algn="l">
              <a:lnSpc>
                <a:spcPct val="100000"/>
              </a:lnSpc>
              <a:spcBef>
                <a:spcPts val="360"/>
              </a:spcBef>
              <a:spcAft>
                <a:spcPts val="0"/>
              </a:spcAft>
              <a:buSzPts val="1980"/>
              <a:buChar char="●"/>
              <a:defRPr/>
            </a:lvl6pPr>
            <a:lvl7pPr indent="-354329" lvl="6" marL="3200400" algn="l">
              <a:lnSpc>
                <a:spcPct val="100000"/>
              </a:lnSpc>
              <a:spcBef>
                <a:spcPts val="360"/>
              </a:spcBef>
              <a:spcAft>
                <a:spcPts val="0"/>
              </a:spcAft>
              <a:buSzPts val="1980"/>
              <a:buChar char="●"/>
              <a:defRPr/>
            </a:lvl7pPr>
            <a:lvl8pPr indent="-354329" lvl="7" marL="3657600" algn="l">
              <a:lnSpc>
                <a:spcPct val="100000"/>
              </a:lnSpc>
              <a:spcBef>
                <a:spcPts val="360"/>
              </a:spcBef>
              <a:spcAft>
                <a:spcPts val="0"/>
              </a:spcAft>
              <a:buSzPts val="1980"/>
              <a:buChar char="●"/>
              <a:defRPr/>
            </a:lvl8pPr>
            <a:lvl9pPr indent="-354329" lvl="8" marL="4114800" algn="l">
              <a:lnSpc>
                <a:spcPct val="100000"/>
              </a:lnSpc>
              <a:spcBef>
                <a:spcPts val="360"/>
              </a:spcBef>
              <a:spcAft>
                <a:spcPts val="0"/>
              </a:spcAft>
              <a:buSzPts val="1980"/>
              <a:buChar char="●"/>
              <a:defRPr/>
            </a:lvl9pPr>
          </a:lstStyle>
          <a:p/>
        </p:txBody>
      </p:sp>
      <p:sp>
        <p:nvSpPr>
          <p:cNvPr id="47" name="Google Shape;47;p7"/>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double / single">
  <p:cSld name="Content slide - double / single">
    <p:spTree>
      <p:nvGrpSpPr>
        <p:cNvPr id="358" name="Shape 358"/>
        <p:cNvGrpSpPr/>
        <p:nvPr/>
      </p:nvGrpSpPr>
      <p:grpSpPr>
        <a:xfrm>
          <a:off x="0" y="0"/>
          <a:ext cx="0" cy="0"/>
          <a:chOff x="0" y="0"/>
          <a:chExt cx="0" cy="0"/>
        </a:xfrm>
      </p:grpSpPr>
      <p:pic>
        <p:nvPicPr>
          <p:cNvPr id="359" name="Google Shape;359;p64"/>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60" name="Google Shape;360;p64"/>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61" name="Google Shape;361;p64"/>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2" name="Google Shape;362;p64"/>
          <p:cNvSpPr txBox="1"/>
          <p:nvPr>
            <p:ph idx="1" type="body"/>
          </p:nvPr>
        </p:nvSpPr>
        <p:spPr>
          <a:xfrm>
            <a:off x="431998" y="1054359"/>
            <a:ext cx="5492941" cy="462798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63" name="Google Shape;363;p64"/>
          <p:cNvSpPr txBox="1"/>
          <p:nvPr>
            <p:ph idx="2" type="body"/>
          </p:nvPr>
        </p:nvSpPr>
        <p:spPr>
          <a:xfrm>
            <a:off x="6267059" y="1054359"/>
            <a:ext cx="5492941" cy="462798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double / double">
  <p:cSld name="Content slide - double / double">
    <p:spTree>
      <p:nvGrpSpPr>
        <p:cNvPr id="364" name="Shape 364"/>
        <p:cNvGrpSpPr/>
        <p:nvPr/>
      </p:nvGrpSpPr>
      <p:grpSpPr>
        <a:xfrm>
          <a:off x="0" y="0"/>
          <a:ext cx="0" cy="0"/>
          <a:chOff x="0" y="0"/>
          <a:chExt cx="0" cy="0"/>
        </a:xfrm>
      </p:grpSpPr>
      <p:pic>
        <p:nvPicPr>
          <p:cNvPr id="365" name="Google Shape;365;p65"/>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66" name="Google Shape;366;p65"/>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67" name="Google Shape;367;p65"/>
          <p:cNvSpPr txBox="1"/>
          <p:nvPr>
            <p:ph type="ctrTitle"/>
          </p:nvPr>
        </p:nvSpPr>
        <p:spPr>
          <a:xfrm>
            <a:off x="431998" y="444259"/>
            <a:ext cx="8590701" cy="7309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8" name="Google Shape;368;p65"/>
          <p:cNvSpPr txBox="1"/>
          <p:nvPr>
            <p:ph idx="1" type="body"/>
          </p:nvPr>
        </p:nvSpPr>
        <p:spPr>
          <a:xfrm>
            <a:off x="6267058" y="1419843"/>
            <a:ext cx="5493141" cy="4262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100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69" name="Google Shape;369;p65"/>
          <p:cNvSpPr txBox="1"/>
          <p:nvPr>
            <p:ph idx="2" type="body"/>
          </p:nvPr>
        </p:nvSpPr>
        <p:spPr>
          <a:xfrm>
            <a:off x="431998" y="1419843"/>
            <a:ext cx="5492941" cy="4262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slide - double / single">
  <p:cSld name="1_Content slide - double / single">
    <p:spTree>
      <p:nvGrpSpPr>
        <p:cNvPr id="370" name="Shape 370"/>
        <p:cNvGrpSpPr/>
        <p:nvPr/>
      </p:nvGrpSpPr>
      <p:grpSpPr>
        <a:xfrm>
          <a:off x="0" y="0"/>
          <a:ext cx="0" cy="0"/>
          <a:chOff x="0" y="0"/>
          <a:chExt cx="0" cy="0"/>
        </a:xfrm>
      </p:grpSpPr>
      <p:pic>
        <p:nvPicPr>
          <p:cNvPr id="371" name="Google Shape;371;p66"/>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72" name="Google Shape;372;p66"/>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73" name="Google Shape;373;p66"/>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74" name="Google Shape;374;p66"/>
          <p:cNvSpPr txBox="1"/>
          <p:nvPr>
            <p:ph idx="1" type="body"/>
          </p:nvPr>
        </p:nvSpPr>
        <p:spPr>
          <a:xfrm>
            <a:off x="431998" y="1054359"/>
            <a:ext cx="5492941" cy="462798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75" name="Google Shape;375;p66"/>
          <p:cNvSpPr txBox="1"/>
          <p:nvPr>
            <p:ph idx="2" type="body"/>
          </p:nvPr>
        </p:nvSpPr>
        <p:spPr>
          <a:xfrm>
            <a:off x="6267059" y="1054359"/>
            <a:ext cx="5492941" cy="4627984"/>
          </a:xfrm>
          <a:prstGeom prst="rect">
            <a:avLst/>
          </a:prstGeom>
          <a:solidFill>
            <a:schemeClr val="accen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slide - double / double">
  <p:cSld name="1_Content slide - double / double">
    <p:spTree>
      <p:nvGrpSpPr>
        <p:cNvPr id="376" name="Shape 376"/>
        <p:cNvGrpSpPr/>
        <p:nvPr/>
      </p:nvGrpSpPr>
      <p:grpSpPr>
        <a:xfrm>
          <a:off x="0" y="0"/>
          <a:ext cx="0" cy="0"/>
          <a:chOff x="0" y="0"/>
          <a:chExt cx="0" cy="0"/>
        </a:xfrm>
      </p:grpSpPr>
      <p:pic>
        <p:nvPicPr>
          <p:cNvPr id="377" name="Google Shape;377;p67"/>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78" name="Google Shape;378;p67"/>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79" name="Google Shape;379;p67"/>
          <p:cNvSpPr txBox="1"/>
          <p:nvPr>
            <p:ph type="ctrTitle"/>
          </p:nvPr>
        </p:nvSpPr>
        <p:spPr>
          <a:xfrm>
            <a:off x="431998" y="444259"/>
            <a:ext cx="8590701" cy="7309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0" name="Google Shape;380;p67"/>
          <p:cNvSpPr txBox="1"/>
          <p:nvPr>
            <p:ph idx="1" type="body"/>
          </p:nvPr>
        </p:nvSpPr>
        <p:spPr>
          <a:xfrm>
            <a:off x="431998" y="1419843"/>
            <a:ext cx="5492941" cy="4262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81" name="Google Shape;381;p67"/>
          <p:cNvSpPr txBox="1"/>
          <p:nvPr>
            <p:ph idx="2" type="body"/>
          </p:nvPr>
        </p:nvSpPr>
        <p:spPr>
          <a:xfrm>
            <a:off x="6267058" y="1419843"/>
            <a:ext cx="5492941" cy="4262500"/>
          </a:xfrm>
          <a:prstGeom prst="rect">
            <a:avLst/>
          </a:prstGeom>
          <a:solidFill>
            <a:schemeClr val="accen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double with image / single">
  <p:cSld name="Content slide -  double with image / single">
    <p:spTree>
      <p:nvGrpSpPr>
        <p:cNvPr id="382" name="Shape 382"/>
        <p:cNvGrpSpPr/>
        <p:nvPr/>
      </p:nvGrpSpPr>
      <p:grpSpPr>
        <a:xfrm>
          <a:off x="0" y="0"/>
          <a:ext cx="0" cy="0"/>
          <a:chOff x="0" y="0"/>
          <a:chExt cx="0" cy="0"/>
        </a:xfrm>
      </p:grpSpPr>
      <p:pic>
        <p:nvPicPr>
          <p:cNvPr id="383" name="Google Shape;383;p68"/>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84" name="Google Shape;384;p68"/>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85" name="Google Shape;385;p68"/>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86" name="Google Shape;386;p68"/>
          <p:cNvSpPr txBox="1"/>
          <p:nvPr>
            <p:ph idx="1" type="body"/>
          </p:nvPr>
        </p:nvSpPr>
        <p:spPr>
          <a:xfrm>
            <a:off x="431998" y="1054359"/>
            <a:ext cx="5492941" cy="462798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87" name="Google Shape;387;p68"/>
          <p:cNvSpPr/>
          <p:nvPr>
            <p:ph idx="2" type="pic"/>
          </p:nvPr>
        </p:nvSpPr>
        <p:spPr>
          <a:xfrm>
            <a:off x="6270625" y="1054100"/>
            <a:ext cx="5489373" cy="462824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slide - double with image / double">
  <p:cSld name="1_Content slide - double with image / double">
    <p:spTree>
      <p:nvGrpSpPr>
        <p:cNvPr id="388" name="Shape 388"/>
        <p:cNvGrpSpPr/>
        <p:nvPr/>
      </p:nvGrpSpPr>
      <p:grpSpPr>
        <a:xfrm>
          <a:off x="0" y="0"/>
          <a:ext cx="0" cy="0"/>
          <a:chOff x="0" y="0"/>
          <a:chExt cx="0" cy="0"/>
        </a:xfrm>
      </p:grpSpPr>
      <p:pic>
        <p:nvPicPr>
          <p:cNvPr id="389" name="Google Shape;389;p69"/>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90" name="Google Shape;390;p69"/>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91" name="Google Shape;391;p69"/>
          <p:cNvSpPr txBox="1"/>
          <p:nvPr>
            <p:ph type="ctrTitle"/>
          </p:nvPr>
        </p:nvSpPr>
        <p:spPr>
          <a:xfrm>
            <a:off x="431998" y="444259"/>
            <a:ext cx="8590701" cy="730969"/>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2" name="Google Shape;392;p69"/>
          <p:cNvSpPr txBox="1"/>
          <p:nvPr>
            <p:ph idx="1" type="body"/>
          </p:nvPr>
        </p:nvSpPr>
        <p:spPr>
          <a:xfrm>
            <a:off x="431998" y="1419843"/>
            <a:ext cx="5492941" cy="42625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93" name="Google Shape;393;p69"/>
          <p:cNvSpPr/>
          <p:nvPr>
            <p:ph idx="2" type="pic"/>
          </p:nvPr>
        </p:nvSpPr>
        <p:spPr>
          <a:xfrm>
            <a:off x="6270625" y="1419843"/>
            <a:ext cx="5489373" cy="426250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ontent slide - double / single">
  <p:cSld name="2_Content slide - double / single">
    <p:spTree>
      <p:nvGrpSpPr>
        <p:cNvPr id="394" name="Shape 394"/>
        <p:cNvGrpSpPr/>
        <p:nvPr/>
      </p:nvGrpSpPr>
      <p:grpSpPr>
        <a:xfrm>
          <a:off x="0" y="0"/>
          <a:ext cx="0" cy="0"/>
          <a:chOff x="0" y="0"/>
          <a:chExt cx="0" cy="0"/>
        </a:xfrm>
      </p:grpSpPr>
      <p:pic>
        <p:nvPicPr>
          <p:cNvPr id="395" name="Google Shape;395;p70"/>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396" name="Google Shape;396;p70"/>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397" name="Google Shape;397;p70"/>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8" name="Google Shape;398;p70"/>
          <p:cNvSpPr txBox="1"/>
          <p:nvPr>
            <p:ph idx="1" type="body"/>
          </p:nvPr>
        </p:nvSpPr>
        <p:spPr>
          <a:xfrm>
            <a:off x="6174583" y="1054359"/>
            <a:ext cx="5585417" cy="2223606"/>
          </a:xfrm>
          <a:prstGeom prst="rect">
            <a:avLst/>
          </a:prstGeom>
          <a:solidFill>
            <a:schemeClr val="l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399" name="Google Shape;399;p70"/>
          <p:cNvSpPr txBox="1"/>
          <p:nvPr>
            <p:ph idx="2" type="body"/>
          </p:nvPr>
        </p:nvSpPr>
        <p:spPr>
          <a:xfrm>
            <a:off x="432000" y="1054359"/>
            <a:ext cx="5585417" cy="2223606"/>
          </a:xfrm>
          <a:prstGeom prst="rect">
            <a:avLst/>
          </a:prstGeom>
          <a:solidFill>
            <a:schemeClr val="accen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400" name="Google Shape;400;p70"/>
          <p:cNvSpPr txBox="1"/>
          <p:nvPr>
            <p:ph idx="3" type="body"/>
          </p:nvPr>
        </p:nvSpPr>
        <p:spPr>
          <a:xfrm>
            <a:off x="432000" y="3401689"/>
            <a:ext cx="5585417" cy="2223606"/>
          </a:xfrm>
          <a:prstGeom prst="rect">
            <a:avLst/>
          </a:prstGeom>
          <a:solidFill>
            <a:schemeClr val="l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401" name="Google Shape;401;p70"/>
          <p:cNvSpPr txBox="1"/>
          <p:nvPr>
            <p:ph idx="4" type="body"/>
          </p:nvPr>
        </p:nvSpPr>
        <p:spPr>
          <a:xfrm>
            <a:off x="6174583" y="3401689"/>
            <a:ext cx="5585417" cy="2223606"/>
          </a:xfrm>
          <a:prstGeom prst="rect">
            <a:avLst/>
          </a:prstGeom>
          <a:solidFill>
            <a:schemeClr val="accent2"/>
          </a:solidFill>
          <a:ln>
            <a:noFill/>
          </a:ln>
        </p:spPr>
        <p:txBody>
          <a:bodyPr anchorCtr="0" anchor="t" bIns="108000" lIns="180000" spcFirstLastPara="1" rIns="108000" wrap="square" tIns="180000">
            <a:noAutofit/>
          </a:bodyPr>
          <a:lstStyle>
            <a:lvl1pPr indent="-228600" lvl="0" marL="457200" marR="0" rtl="0" algn="l">
              <a:lnSpc>
                <a:spcPct val="100000"/>
              </a:lnSpc>
              <a:spcBef>
                <a:spcPts val="0"/>
              </a:spcBef>
              <a:spcAft>
                <a:spcPts val="0"/>
              </a:spcAft>
              <a:buClr>
                <a:schemeClr val="dk1"/>
              </a:buClr>
              <a:buSzPts val="1750"/>
              <a:buFont typeface="Arial"/>
              <a:buNone/>
              <a:defRPr b="0" i="0" sz="1750" u="none" cap="none" strike="noStrike">
                <a:solidFill>
                  <a:schemeClr val="dk1"/>
                </a:solidFill>
                <a:latin typeface="Tahoma"/>
                <a:ea typeface="Tahoma"/>
                <a:cs typeface="Tahoma"/>
                <a:sym typeface="Tahoma"/>
              </a:defRPr>
            </a:lvl1pPr>
            <a:lvl2pPr indent="-339725" lvl="1" marL="9144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2pPr>
            <a:lvl3pPr indent="-339725" lvl="2" marL="1371600" marR="0" rtl="0" algn="l">
              <a:lnSpc>
                <a:spcPct val="100000"/>
              </a:lnSpc>
              <a:spcBef>
                <a:spcPts val="800"/>
              </a:spcBef>
              <a:spcAft>
                <a:spcPts val="0"/>
              </a:spcAft>
              <a:buClr>
                <a:schemeClr val="dk2"/>
              </a:buClr>
              <a:buSzPts val="1750"/>
              <a:buFont typeface="Arial"/>
              <a:buChar char="•"/>
              <a:defRPr b="0" i="0" sz="1750" u="none" cap="none" strike="noStrike">
                <a:solidFill>
                  <a:schemeClr val="dk1"/>
                </a:solidFill>
                <a:latin typeface="Tahoma"/>
                <a:ea typeface="Tahoma"/>
                <a:cs typeface="Tahoma"/>
                <a:sym typeface="Tahoma"/>
              </a:defRPr>
            </a:lvl3pPr>
            <a:lvl4pPr indent="-323850" lvl="3" marL="18288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4pPr>
            <a:lvl5pPr indent="-323850" lvl="4" marL="2286000" marR="0" rtl="0" algn="l">
              <a:lnSpc>
                <a:spcPct val="100000"/>
              </a:lnSpc>
              <a:spcBef>
                <a:spcPts val="800"/>
              </a:spcBef>
              <a:spcAft>
                <a:spcPts val="0"/>
              </a:spcAft>
              <a:buClr>
                <a:schemeClr val="dk2"/>
              </a:buClr>
              <a:buSzPts val="1500"/>
              <a:buFont typeface="Arial"/>
              <a:buChar char="•"/>
              <a:defRPr b="0" i="0" sz="15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title only">
  <p:cSld name="Content slide - title only">
    <p:spTree>
      <p:nvGrpSpPr>
        <p:cNvPr id="402" name="Shape 402"/>
        <p:cNvGrpSpPr/>
        <p:nvPr/>
      </p:nvGrpSpPr>
      <p:grpSpPr>
        <a:xfrm>
          <a:off x="0" y="0"/>
          <a:ext cx="0" cy="0"/>
          <a:chOff x="0" y="0"/>
          <a:chExt cx="0" cy="0"/>
        </a:xfrm>
      </p:grpSpPr>
      <p:pic>
        <p:nvPicPr>
          <p:cNvPr id="403" name="Google Shape;403;p71"/>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404" name="Google Shape;404;p71"/>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405" name="Google Shape;405;p71"/>
          <p:cNvSpPr txBox="1"/>
          <p:nvPr>
            <p:ph type="ctrTitle"/>
          </p:nvPr>
        </p:nvSpPr>
        <p:spPr>
          <a:xfrm>
            <a:off x="431998"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ntent slide - title only">
  <p:cSld name="1_Content slide - title only">
    <p:spTree>
      <p:nvGrpSpPr>
        <p:cNvPr id="406" name="Shape 406"/>
        <p:cNvGrpSpPr/>
        <p:nvPr/>
      </p:nvGrpSpPr>
      <p:grpSpPr>
        <a:xfrm>
          <a:off x="0" y="0"/>
          <a:ext cx="0" cy="0"/>
          <a:chOff x="0" y="0"/>
          <a:chExt cx="0" cy="0"/>
        </a:xfrm>
      </p:grpSpPr>
      <p:pic>
        <p:nvPicPr>
          <p:cNvPr id="407" name="Google Shape;407;p72"/>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408" name="Google Shape;408;p72"/>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
        <p:nvSpPr>
          <p:cNvPr id="409" name="Google Shape;409;p72"/>
          <p:cNvSpPr txBox="1"/>
          <p:nvPr>
            <p:ph type="ctrTitle"/>
          </p:nvPr>
        </p:nvSpPr>
        <p:spPr>
          <a:xfrm>
            <a:off x="431998" y="444259"/>
            <a:ext cx="8590701" cy="365485"/>
          </a:xfrm>
          <a:prstGeom prst="rect">
            <a:avLst/>
          </a:prstGeom>
          <a:noFill/>
          <a:ln>
            <a:noFill/>
          </a:ln>
        </p:spPr>
        <p:txBody>
          <a:bodyPr anchorCtr="0" anchor="t" bIns="0" lIns="0" spcFirstLastPara="1" rIns="0" wrap="square" tIns="0">
            <a:noAutofit/>
          </a:bodyPr>
          <a:lstStyle>
            <a:lvl1pPr lvl="0" marR="0" rtl="0" algn="l">
              <a:lnSpc>
                <a:spcPct val="95000"/>
              </a:lnSpc>
              <a:spcBef>
                <a:spcPts val="0"/>
              </a:spcBef>
              <a:spcAft>
                <a:spcPts val="0"/>
              </a:spcAft>
              <a:buClr>
                <a:schemeClr val="dk2"/>
              </a:buClr>
              <a:buSzPts val="2500"/>
              <a:buFont typeface="Tahoma"/>
              <a:buNone/>
              <a:defRPr b="0" i="0" sz="2500" u="none" cap="none" strike="noStrike">
                <a:solidFill>
                  <a:schemeClr val="dk2"/>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0" name="Google Shape;410;p72"/>
          <p:cNvSpPr/>
          <p:nvPr>
            <p:ph idx="2" type="pic"/>
          </p:nvPr>
        </p:nvSpPr>
        <p:spPr>
          <a:xfrm>
            <a:off x="431800" y="1054358"/>
            <a:ext cx="11328400" cy="428149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Tahoma"/>
                <a:ea typeface="Tahoma"/>
                <a:cs typeface="Tahoma"/>
                <a:sym typeface="Tahoma"/>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Tahoma"/>
                <a:ea typeface="Tahoma"/>
                <a:cs typeface="Tahoma"/>
                <a:sym typeface="Tahoma"/>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Tahoma"/>
                <a:ea typeface="Tahoma"/>
                <a:cs typeface="Tahoma"/>
                <a:sym typeface="Tahoma"/>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
        <p:nvSpPr>
          <p:cNvPr id="411" name="Google Shape;411;p72"/>
          <p:cNvSpPr txBox="1"/>
          <p:nvPr>
            <p:ph idx="1" type="body"/>
          </p:nvPr>
        </p:nvSpPr>
        <p:spPr>
          <a:xfrm>
            <a:off x="431998" y="5451600"/>
            <a:ext cx="11328002" cy="244614"/>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Tahoma"/>
                <a:ea typeface="Tahoma"/>
                <a:cs typeface="Tahoma"/>
                <a:sym typeface="Tahoma"/>
              </a:defRPr>
            </a:lvl1pPr>
            <a:lvl2pPr indent="-304800" lvl="1" marL="914400" marR="0" rtl="0" algn="l">
              <a:lnSpc>
                <a:spcPct val="100000"/>
              </a:lnSpc>
              <a:spcBef>
                <a:spcPts val="800"/>
              </a:spcBef>
              <a:spcAft>
                <a:spcPts val="0"/>
              </a:spcAft>
              <a:buClr>
                <a:schemeClr val="dk2"/>
              </a:buClr>
              <a:buSzPts val="1200"/>
              <a:buFont typeface="Arial"/>
              <a:buChar char="•"/>
              <a:defRPr b="0" i="0" sz="1200" u="none" cap="none" strike="noStrike">
                <a:solidFill>
                  <a:schemeClr val="dk1"/>
                </a:solidFill>
                <a:latin typeface="Tahoma"/>
                <a:ea typeface="Tahoma"/>
                <a:cs typeface="Tahoma"/>
                <a:sym typeface="Tahoma"/>
              </a:defRPr>
            </a:lvl2pPr>
            <a:lvl3pPr indent="-304800" lvl="2" marL="1371600" marR="0" rtl="0" algn="l">
              <a:lnSpc>
                <a:spcPct val="100000"/>
              </a:lnSpc>
              <a:spcBef>
                <a:spcPts val="800"/>
              </a:spcBef>
              <a:spcAft>
                <a:spcPts val="0"/>
              </a:spcAft>
              <a:buClr>
                <a:schemeClr val="dk2"/>
              </a:buClr>
              <a:buSzPts val="1200"/>
              <a:buFont typeface="Arial"/>
              <a:buChar char="•"/>
              <a:defRPr b="0" i="0" sz="1200" u="none" cap="none" strike="noStrike">
                <a:solidFill>
                  <a:schemeClr val="dk1"/>
                </a:solidFill>
                <a:latin typeface="Tahoma"/>
                <a:ea typeface="Tahoma"/>
                <a:cs typeface="Tahoma"/>
                <a:sym typeface="Tahoma"/>
              </a:defRPr>
            </a:lvl3pPr>
            <a:lvl4pPr indent="-304800" lvl="3" marL="1828800" marR="0" rtl="0" algn="l">
              <a:lnSpc>
                <a:spcPct val="100000"/>
              </a:lnSpc>
              <a:spcBef>
                <a:spcPts val="800"/>
              </a:spcBef>
              <a:spcAft>
                <a:spcPts val="0"/>
              </a:spcAft>
              <a:buClr>
                <a:schemeClr val="dk2"/>
              </a:buClr>
              <a:buSzPts val="1200"/>
              <a:buFont typeface="Arial"/>
              <a:buChar char="•"/>
              <a:defRPr b="0" i="0" sz="1200" u="none" cap="none" strike="noStrike">
                <a:solidFill>
                  <a:schemeClr val="dk1"/>
                </a:solidFill>
                <a:latin typeface="Tahoma"/>
                <a:ea typeface="Tahoma"/>
                <a:cs typeface="Tahoma"/>
                <a:sym typeface="Tahoma"/>
              </a:defRPr>
            </a:lvl4pPr>
            <a:lvl5pPr indent="-304800" lvl="4" marL="2286000" marR="0" rtl="0" algn="l">
              <a:lnSpc>
                <a:spcPct val="100000"/>
              </a:lnSpc>
              <a:spcBef>
                <a:spcPts val="800"/>
              </a:spcBef>
              <a:spcAft>
                <a:spcPts val="0"/>
              </a:spcAft>
              <a:buClr>
                <a:schemeClr val="dk2"/>
              </a:buClr>
              <a:buSzPts val="1200"/>
              <a:buFont typeface="Arial"/>
              <a:buChar char="•"/>
              <a:defRPr b="0" i="0" sz="1200" u="none" cap="none" strike="noStrike">
                <a:solidFill>
                  <a:schemeClr val="dk1"/>
                </a:solidFill>
                <a:latin typeface="Tahoma"/>
                <a:ea typeface="Tahoma"/>
                <a:cs typeface="Tahoma"/>
                <a:sym typeface="Tahoma"/>
              </a:defRPr>
            </a:lvl5pPr>
            <a:lvl6pPr indent="-342900" lvl="5" marL="2743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ahoma"/>
                <a:ea typeface="Tahoma"/>
                <a:cs typeface="Tahoma"/>
                <a:sym typeface="Tahoma"/>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 blank">
  <p:cSld name="Content slide - blank">
    <p:spTree>
      <p:nvGrpSpPr>
        <p:cNvPr id="412" name="Shape 412"/>
        <p:cNvGrpSpPr/>
        <p:nvPr/>
      </p:nvGrpSpPr>
      <p:grpSpPr>
        <a:xfrm>
          <a:off x="0" y="0"/>
          <a:ext cx="0" cy="0"/>
          <a:chOff x="0" y="0"/>
          <a:chExt cx="0" cy="0"/>
        </a:xfrm>
      </p:grpSpPr>
      <p:pic>
        <p:nvPicPr>
          <p:cNvPr id="413" name="Google Shape;413;p73"/>
          <p:cNvPicPr preferRelativeResize="0"/>
          <p:nvPr/>
        </p:nvPicPr>
        <p:blipFill rotWithShape="1">
          <a:blip r:embed="rId2">
            <a:alphaModFix/>
          </a:blip>
          <a:srcRect b="0" l="0" r="0" t="0"/>
          <a:stretch/>
        </p:blipFill>
        <p:spPr>
          <a:xfrm>
            <a:off x="9697212" y="425597"/>
            <a:ext cx="2062788" cy="342248"/>
          </a:xfrm>
          <a:prstGeom prst="rect">
            <a:avLst/>
          </a:prstGeom>
          <a:noFill/>
          <a:ln>
            <a:noFill/>
          </a:ln>
        </p:spPr>
      </p:pic>
      <p:pic>
        <p:nvPicPr>
          <p:cNvPr id="414" name="Google Shape;414;p73"/>
          <p:cNvPicPr preferRelativeResize="0"/>
          <p:nvPr/>
        </p:nvPicPr>
        <p:blipFill rotWithShape="1">
          <a:blip r:embed="rId3">
            <a:alphaModFix/>
          </a:blip>
          <a:srcRect b="0" l="0" r="0" t="0"/>
          <a:stretch/>
        </p:blipFill>
        <p:spPr>
          <a:xfrm>
            <a:off x="-1" y="5828458"/>
            <a:ext cx="12210383" cy="103887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50" name="Shape 50"/>
        <p:cNvGrpSpPr/>
        <p:nvPr/>
      </p:nvGrpSpPr>
      <p:grpSpPr>
        <a:xfrm>
          <a:off x="0" y="0"/>
          <a:ext cx="0" cy="0"/>
          <a:chOff x="0" y="0"/>
          <a:chExt cx="0" cy="0"/>
        </a:xfrm>
      </p:grpSpPr>
      <p:sp>
        <p:nvSpPr>
          <p:cNvPr id="51" name="Google Shape;51;p8"/>
          <p:cNvSpPr txBox="1"/>
          <p:nvPr>
            <p:ph type="title"/>
          </p:nvPr>
        </p:nvSpPr>
        <p:spPr>
          <a:xfrm>
            <a:off x="2589212" y="609600"/>
            <a:ext cx="8915400" cy="31170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b="0" sz="48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2" name="Google Shape;52;p8"/>
          <p:cNvSpPr txBox="1"/>
          <p:nvPr>
            <p:ph idx="1" type="body"/>
          </p:nvPr>
        </p:nvSpPr>
        <p:spPr>
          <a:xfrm>
            <a:off x="2589212" y="4354046"/>
            <a:ext cx="8915400" cy="15558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2000"/>
              </a:spcBef>
              <a:spcAft>
                <a:spcPts val="0"/>
              </a:spcAft>
              <a:buSzPts val="1980"/>
              <a:buNone/>
              <a:defRPr sz="1800">
                <a:solidFill>
                  <a:srgbClr val="595959"/>
                </a:solidFill>
              </a:defRPr>
            </a:lvl1pPr>
            <a:lvl2pPr indent="-228600" lvl="1" marL="914400" algn="l">
              <a:lnSpc>
                <a:spcPct val="100000"/>
              </a:lnSpc>
              <a:spcBef>
                <a:spcPts val="600"/>
              </a:spcBef>
              <a:spcAft>
                <a:spcPts val="0"/>
              </a:spcAft>
              <a:buSzPts val="1980"/>
              <a:buNone/>
              <a:defRPr sz="1800">
                <a:solidFill>
                  <a:srgbClr val="888888"/>
                </a:solidFill>
              </a:defRPr>
            </a:lvl2pPr>
            <a:lvl3pPr indent="-228600" lvl="2" marL="1371600" algn="l">
              <a:lnSpc>
                <a:spcPct val="100000"/>
              </a:lnSpc>
              <a:spcBef>
                <a:spcPts val="600"/>
              </a:spcBef>
              <a:spcAft>
                <a:spcPts val="0"/>
              </a:spcAft>
              <a:buSzPts val="1760"/>
              <a:buNone/>
              <a:defRPr sz="1600">
                <a:solidFill>
                  <a:srgbClr val="888888"/>
                </a:solidFill>
              </a:defRPr>
            </a:lvl3pPr>
            <a:lvl4pPr indent="-228600" lvl="3" marL="1828800" algn="l">
              <a:lnSpc>
                <a:spcPct val="100000"/>
              </a:lnSpc>
              <a:spcBef>
                <a:spcPts val="600"/>
              </a:spcBef>
              <a:spcAft>
                <a:spcPts val="0"/>
              </a:spcAft>
              <a:buSzPts val="1540"/>
              <a:buNone/>
              <a:defRPr sz="1400">
                <a:solidFill>
                  <a:srgbClr val="888888"/>
                </a:solidFill>
              </a:defRPr>
            </a:lvl4pPr>
            <a:lvl5pPr indent="-228600" lvl="4" marL="2286000" algn="l">
              <a:lnSpc>
                <a:spcPct val="100000"/>
              </a:lnSpc>
              <a:spcBef>
                <a:spcPts val="600"/>
              </a:spcBef>
              <a:spcAft>
                <a:spcPts val="0"/>
              </a:spcAft>
              <a:buSzPts val="1540"/>
              <a:buNone/>
              <a:defRPr sz="1400">
                <a:solidFill>
                  <a:srgbClr val="888888"/>
                </a:solidFill>
              </a:defRPr>
            </a:lvl5pPr>
            <a:lvl6pPr indent="-228600" lvl="5" marL="2743200" algn="l">
              <a:lnSpc>
                <a:spcPct val="100000"/>
              </a:lnSpc>
              <a:spcBef>
                <a:spcPts val="280"/>
              </a:spcBef>
              <a:spcAft>
                <a:spcPts val="0"/>
              </a:spcAft>
              <a:buSzPts val="1540"/>
              <a:buNone/>
              <a:defRPr sz="1400">
                <a:solidFill>
                  <a:srgbClr val="888888"/>
                </a:solidFill>
              </a:defRPr>
            </a:lvl6pPr>
            <a:lvl7pPr indent="-228600" lvl="6" marL="3200400" algn="l">
              <a:lnSpc>
                <a:spcPct val="100000"/>
              </a:lnSpc>
              <a:spcBef>
                <a:spcPts val="280"/>
              </a:spcBef>
              <a:spcAft>
                <a:spcPts val="0"/>
              </a:spcAft>
              <a:buSzPts val="1540"/>
              <a:buNone/>
              <a:defRPr sz="1400">
                <a:solidFill>
                  <a:srgbClr val="888888"/>
                </a:solidFill>
              </a:defRPr>
            </a:lvl7pPr>
            <a:lvl8pPr indent="-228600" lvl="7" marL="3657600" algn="l">
              <a:lnSpc>
                <a:spcPct val="100000"/>
              </a:lnSpc>
              <a:spcBef>
                <a:spcPts val="280"/>
              </a:spcBef>
              <a:spcAft>
                <a:spcPts val="0"/>
              </a:spcAft>
              <a:buSzPts val="1540"/>
              <a:buNone/>
              <a:defRPr sz="1400">
                <a:solidFill>
                  <a:srgbClr val="888888"/>
                </a:solidFill>
              </a:defRPr>
            </a:lvl8pPr>
            <a:lvl9pPr indent="-228600" lvl="8" marL="4114800" algn="l">
              <a:lnSpc>
                <a:spcPct val="100000"/>
              </a:lnSpc>
              <a:spcBef>
                <a:spcPts val="280"/>
              </a:spcBef>
              <a:spcAft>
                <a:spcPts val="0"/>
              </a:spcAft>
              <a:buSzPts val="1540"/>
              <a:buNone/>
              <a:defRPr sz="1400">
                <a:solidFill>
                  <a:srgbClr val="888888"/>
                </a:solidFill>
              </a:defRPr>
            </a:lvl9pPr>
          </a:lstStyle>
          <a:p/>
        </p:txBody>
      </p:sp>
      <p:sp>
        <p:nvSpPr>
          <p:cNvPr id="53" name="Google Shape;53;p8"/>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531813" y="3244850"/>
            <a:ext cx="7794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32" name="Shape 432"/>
        <p:cNvGrpSpPr/>
        <p:nvPr/>
      </p:nvGrpSpPr>
      <p:grpSpPr>
        <a:xfrm>
          <a:off x="0" y="0"/>
          <a:ext cx="0" cy="0"/>
          <a:chOff x="0" y="0"/>
          <a:chExt cx="0" cy="0"/>
        </a:xfrm>
      </p:grpSpPr>
      <p:sp>
        <p:nvSpPr>
          <p:cNvPr id="433" name="Google Shape;433;p7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p75"/>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35" name="Google Shape;435;p7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6" name="Google Shape;436;p7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7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438" name="Shape 438"/>
        <p:cNvGrpSpPr/>
        <p:nvPr/>
      </p:nvGrpSpPr>
      <p:grpSpPr>
        <a:xfrm>
          <a:off x="0" y="0"/>
          <a:ext cx="0" cy="0"/>
          <a:chOff x="0" y="0"/>
          <a:chExt cx="0" cy="0"/>
        </a:xfrm>
      </p:grpSpPr>
      <p:grpSp>
        <p:nvGrpSpPr>
          <p:cNvPr id="439" name="Google Shape;439;p76"/>
          <p:cNvGrpSpPr/>
          <p:nvPr/>
        </p:nvGrpSpPr>
        <p:grpSpPr>
          <a:xfrm>
            <a:off x="0" y="-8467"/>
            <a:ext cx="12192000" cy="6866467"/>
            <a:chOff x="0" y="-8467"/>
            <a:chExt cx="12192000" cy="6866467"/>
          </a:xfrm>
        </p:grpSpPr>
        <p:cxnSp>
          <p:nvCxnSpPr>
            <p:cNvPr id="440" name="Google Shape;440;p76"/>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41" name="Google Shape;441;p76"/>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42" name="Google Shape;442;p76"/>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443" name="Google Shape;443;p76"/>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44" name="Google Shape;444;p76"/>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76"/>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446" name="Google Shape;446;p76"/>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447" name="Google Shape;447;p76"/>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448" name="Google Shape;448;p76"/>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76"/>
            <p:cNvSpPr/>
            <p:nvPr/>
          </p:nvSpPr>
          <p:spPr>
            <a:xfrm rot="10800000">
              <a:off x="0" y="0"/>
              <a:ext cx="842596" cy="5666154"/>
            </a:xfrm>
            <a:prstGeom prst="triangle">
              <a:avLst>
                <a:gd fmla="val 10000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0" name="Google Shape;450;p76"/>
          <p:cNvSpPr txBox="1"/>
          <p:nvPr>
            <p:ph type="ctrTitle"/>
          </p:nvPr>
        </p:nvSpPr>
        <p:spPr>
          <a:xfrm>
            <a:off x="1507067" y="2404534"/>
            <a:ext cx="7766936" cy="1646302"/>
          </a:xfrm>
          <a:prstGeom prst="rect">
            <a:avLst/>
          </a:prstGeom>
          <a:noFill/>
          <a:ln>
            <a:noFill/>
          </a:ln>
        </p:spPr>
        <p:txBody>
          <a:bodyPr anchorCtr="0" anchor="b" bIns="45700" lIns="91425" spcFirstLastPara="1" rIns="91425" wrap="square" tIns="4570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76"/>
          <p:cNvSpPr txBox="1"/>
          <p:nvPr>
            <p:ph idx="1" type="subTitle"/>
          </p:nvPr>
        </p:nvSpPr>
        <p:spPr>
          <a:xfrm>
            <a:off x="1507067" y="4050833"/>
            <a:ext cx="7766936" cy="1096899"/>
          </a:xfrm>
          <a:prstGeom prst="rect">
            <a:avLst/>
          </a:prstGeom>
          <a:noFill/>
          <a:ln>
            <a:noFill/>
          </a:ln>
        </p:spPr>
        <p:txBody>
          <a:bodyPr anchorCtr="0" anchor="t" bIns="45700" lIns="91425" spcFirstLastPara="1" rIns="91425" wrap="square" tIns="45700">
            <a:noAutofit/>
          </a:bodyPr>
          <a:lstStyle>
            <a:lvl1pPr lvl="0" algn="r">
              <a:lnSpc>
                <a:spcPct val="100000"/>
              </a:lnSpc>
              <a:spcBef>
                <a:spcPts val="1000"/>
              </a:spcBef>
              <a:spcAft>
                <a:spcPts val="0"/>
              </a:spcAft>
              <a:buSzPts val="1440"/>
              <a:buNone/>
              <a:defRPr>
                <a:solidFill>
                  <a:srgbClr val="7F7F7F"/>
                </a:solidFill>
              </a:defRPr>
            </a:lvl1pPr>
            <a:lvl2pPr lvl="1" algn="ctr">
              <a:lnSpc>
                <a:spcPct val="100000"/>
              </a:lnSpc>
              <a:spcBef>
                <a:spcPts val="1000"/>
              </a:spcBef>
              <a:spcAft>
                <a:spcPts val="0"/>
              </a:spcAft>
              <a:buSzPts val="1280"/>
              <a:buNone/>
              <a:defRPr>
                <a:solidFill>
                  <a:srgbClr val="888888"/>
                </a:solidFill>
              </a:defRPr>
            </a:lvl2pPr>
            <a:lvl3pPr lvl="2" algn="ctr">
              <a:lnSpc>
                <a:spcPct val="100000"/>
              </a:lnSpc>
              <a:spcBef>
                <a:spcPts val="1000"/>
              </a:spcBef>
              <a:spcAft>
                <a:spcPts val="0"/>
              </a:spcAft>
              <a:buSzPts val="1120"/>
              <a:buNone/>
              <a:defRPr>
                <a:solidFill>
                  <a:srgbClr val="888888"/>
                </a:solidFill>
              </a:defRPr>
            </a:lvl3pPr>
            <a:lvl4pPr lvl="3" algn="ctr">
              <a:lnSpc>
                <a:spcPct val="100000"/>
              </a:lnSpc>
              <a:spcBef>
                <a:spcPts val="1000"/>
              </a:spcBef>
              <a:spcAft>
                <a:spcPts val="0"/>
              </a:spcAft>
              <a:buSzPts val="960"/>
              <a:buNone/>
              <a:defRPr>
                <a:solidFill>
                  <a:srgbClr val="888888"/>
                </a:solidFill>
              </a:defRPr>
            </a:lvl4pPr>
            <a:lvl5pPr lvl="4" algn="ctr">
              <a:lnSpc>
                <a:spcPct val="100000"/>
              </a:lnSpc>
              <a:spcBef>
                <a:spcPts val="1000"/>
              </a:spcBef>
              <a:spcAft>
                <a:spcPts val="0"/>
              </a:spcAft>
              <a:buSzPts val="960"/>
              <a:buNone/>
              <a:defRPr>
                <a:solidFill>
                  <a:srgbClr val="888888"/>
                </a:solidFill>
              </a:defRPr>
            </a:lvl5pPr>
            <a:lvl6pPr lvl="5" algn="ctr">
              <a:lnSpc>
                <a:spcPct val="100000"/>
              </a:lnSpc>
              <a:spcBef>
                <a:spcPts val="1000"/>
              </a:spcBef>
              <a:spcAft>
                <a:spcPts val="0"/>
              </a:spcAft>
              <a:buSzPts val="960"/>
              <a:buNone/>
              <a:defRPr>
                <a:solidFill>
                  <a:srgbClr val="888888"/>
                </a:solidFill>
              </a:defRPr>
            </a:lvl6pPr>
            <a:lvl7pPr lvl="6" algn="ctr">
              <a:lnSpc>
                <a:spcPct val="100000"/>
              </a:lnSpc>
              <a:spcBef>
                <a:spcPts val="1000"/>
              </a:spcBef>
              <a:spcAft>
                <a:spcPts val="0"/>
              </a:spcAft>
              <a:buSzPts val="960"/>
              <a:buNone/>
              <a:defRPr>
                <a:solidFill>
                  <a:srgbClr val="888888"/>
                </a:solidFill>
              </a:defRPr>
            </a:lvl7pPr>
            <a:lvl8pPr lvl="7" algn="ctr">
              <a:lnSpc>
                <a:spcPct val="100000"/>
              </a:lnSpc>
              <a:spcBef>
                <a:spcPts val="1000"/>
              </a:spcBef>
              <a:spcAft>
                <a:spcPts val="0"/>
              </a:spcAft>
              <a:buSzPts val="960"/>
              <a:buNone/>
              <a:defRPr>
                <a:solidFill>
                  <a:srgbClr val="888888"/>
                </a:solidFill>
              </a:defRPr>
            </a:lvl8pPr>
            <a:lvl9pPr lvl="8" algn="ctr">
              <a:lnSpc>
                <a:spcPct val="100000"/>
              </a:lnSpc>
              <a:spcBef>
                <a:spcPts val="1000"/>
              </a:spcBef>
              <a:spcAft>
                <a:spcPts val="0"/>
              </a:spcAft>
              <a:buSzPts val="960"/>
              <a:buNone/>
              <a:defRPr>
                <a:solidFill>
                  <a:srgbClr val="888888"/>
                </a:solidFill>
              </a:defRPr>
            </a:lvl9pPr>
          </a:lstStyle>
          <a:p/>
        </p:txBody>
      </p:sp>
      <p:sp>
        <p:nvSpPr>
          <p:cNvPr id="452" name="Google Shape;452;p7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p7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4" name="Google Shape;454;p7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55" name="Shape 455"/>
        <p:cNvGrpSpPr/>
        <p:nvPr/>
      </p:nvGrpSpPr>
      <p:grpSpPr>
        <a:xfrm>
          <a:off x="0" y="0"/>
          <a:ext cx="0" cy="0"/>
          <a:chOff x="0" y="0"/>
          <a:chExt cx="0" cy="0"/>
        </a:xfrm>
      </p:grpSpPr>
      <p:sp>
        <p:nvSpPr>
          <p:cNvPr id="456" name="Google Shape;456;p77"/>
          <p:cNvSpPr txBox="1"/>
          <p:nvPr>
            <p:ph type="title"/>
          </p:nvPr>
        </p:nvSpPr>
        <p:spPr>
          <a:xfrm>
            <a:off x="677335" y="2700867"/>
            <a:ext cx="8596668" cy="1826581"/>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000"/>
              <a:buFont typeface="Trebuchet MS"/>
              <a:buNone/>
              <a:defRPr b="0"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p77"/>
          <p:cNvSpPr txBox="1"/>
          <p:nvPr>
            <p:ph idx="1" type="body"/>
          </p:nvPr>
        </p:nvSpPr>
        <p:spPr>
          <a:xfrm>
            <a:off x="677335" y="4527448"/>
            <a:ext cx="8596668" cy="860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600"/>
              <a:buNone/>
              <a:defRPr sz="20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458" name="Google Shape;458;p7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9" name="Google Shape;459;p7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0" name="Google Shape;460;p7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61" name="Shape 461"/>
        <p:cNvGrpSpPr/>
        <p:nvPr/>
      </p:nvGrpSpPr>
      <p:grpSpPr>
        <a:xfrm>
          <a:off x="0" y="0"/>
          <a:ext cx="0" cy="0"/>
          <a:chOff x="0" y="0"/>
          <a:chExt cx="0" cy="0"/>
        </a:xfrm>
      </p:grpSpPr>
      <p:sp>
        <p:nvSpPr>
          <p:cNvPr id="462" name="Google Shape;462;p78"/>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78"/>
          <p:cNvSpPr txBox="1"/>
          <p:nvPr>
            <p:ph idx="1" type="body"/>
          </p:nvPr>
        </p:nvSpPr>
        <p:spPr>
          <a:xfrm>
            <a:off x="677334" y="2160589"/>
            <a:ext cx="4184035" cy="3880772"/>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64" name="Google Shape;464;p78"/>
          <p:cNvSpPr txBox="1"/>
          <p:nvPr>
            <p:ph idx="2" type="body"/>
          </p:nvPr>
        </p:nvSpPr>
        <p:spPr>
          <a:xfrm>
            <a:off x="5089970" y="2160589"/>
            <a:ext cx="4184034" cy="3880773"/>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65" name="Google Shape;465;p7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p7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p7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68" name="Shape 468"/>
        <p:cNvGrpSpPr/>
        <p:nvPr/>
      </p:nvGrpSpPr>
      <p:grpSpPr>
        <a:xfrm>
          <a:off x="0" y="0"/>
          <a:ext cx="0" cy="0"/>
          <a:chOff x="0" y="0"/>
          <a:chExt cx="0" cy="0"/>
        </a:xfrm>
      </p:grpSpPr>
      <p:sp>
        <p:nvSpPr>
          <p:cNvPr id="469" name="Google Shape;469;p7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79"/>
          <p:cNvSpPr txBox="1"/>
          <p:nvPr>
            <p:ph idx="1" type="body"/>
          </p:nvPr>
        </p:nvSpPr>
        <p:spPr>
          <a:xfrm>
            <a:off x="675745" y="2160983"/>
            <a:ext cx="4185623"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471" name="Google Shape;471;p79"/>
          <p:cNvSpPr txBox="1"/>
          <p:nvPr>
            <p:ph idx="2" type="body"/>
          </p:nvPr>
        </p:nvSpPr>
        <p:spPr>
          <a:xfrm>
            <a:off x="675745" y="2737245"/>
            <a:ext cx="4185623" cy="330411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72" name="Google Shape;472;p79"/>
          <p:cNvSpPr txBox="1"/>
          <p:nvPr>
            <p:ph idx="3" type="body"/>
          </p:nvPr>
        </p:nvSpPr>
        <p:spPr>
          <a:xfrm>
            <a:off x="5088383" y="2160983"/>
            <a:ext cx="4185618" cy="5762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None/>
              <a:defRPr b="0" sz="2400"/>
            </a:lvl1pPr>
            <a:lvl2pPr indent="-228600" lvl="1" marL="914400" algn="l">
              <a:lnSpc>
                <a:spcPct val="100000"/>
              </a:lnSpc>
              <a:spcBef>
                <a:spcPts val="1000"/>
              </a:spcBef>
              <a:spcAft>
                <a:spcPts val="0"/>
              </a:spcAft>
              <a:buSzPts val="1600"/>
              <a:buNone/>
              <a:defRPr b="1" sz="2000"/>
            </a:lvl2pPr>
            <a:lvl3pPr indent="-228600" lvl="2" marL="1371600" algn="l">
              <a:lnSpc>
                <a:spcPct val="100000"/>
              </a:lnSpc>
              <a:spcBef>
                <a:spcPts val="1000"/>
              </a:spcBef>
              <a:spcAft>
                <a:spcPts val="0"/>
              </a:spcAft>
              <a:buSzPts val="1440"/>
              <a:buNone/>
              <a:defRPr b="1" sz="1800"/>
            </a:lvl3pPr>
            <a:lvl4pPr indent="-228600" lvl="3" marL="1828800" algn="l">
              <a:lnSpc>
                <a:spcPct val="100000"/>
              </a:lnSpc>
              <a:spcBef>
                <a:spcPts val="1000"/>
              </a:spcBef>
              <a:spcAft>
                <a:spcPts val="0"/>
              </a:spcAft>
              <a:buSzPts val="1280"/>
              <a:buNone/>
              <a:defRPr b="1" sz="1600"/>
            </a:lvl4pPr>
            <a:lvl5pPr indent="-228600" lvl="4" marL="2286000" algn="l">
              <a:lnSpc>
                <a:spcPct val="100000"/>
              </a:lnSpc>
              <a:spcBef>
                <a:spcPts val="1000"/>
              </a:spcBef>
              <a:spcAft>
                <a:spcPts val="0"/>
              </a:spcAft>
              <a:buSzPts val="1280"/>
              <a:buNone/>
              <a:defRPr b="1" sz="1600"/>
            </a:lvl5pPr>
            <a:lvl6pPr indent="-228600" lvl="5" marL="2743200" algn="l">
              <a:lnSpc>
                <a:spcPct val="100000"/>
              </a:lnSpc>
              <a:spcBef>
                <a:spcPts val="1000"/>
              </a:spcBef>
              <a:spcAft>
                <a:spcPts val="0"/>
              </a:spcAft>
              <a:buSzPts val="1280"/>
              <a:buNone/>
              <a:defRPr b="1" sz="1600"/>
            </a:lvl6pPr>
            <a:lvl7pPr indent="-228600" lvl="6" marL="3200400" algn="l">
              <a:lnSpc>
                <a:spcPct val="100000"/>
              </a:lnSpc>
              <a:spcBef>
                <a:spcPts val="1000"/>
              </a:spcBef>
              <a:spcAft>
                <a:spcPts val="0"/>
              </a:spcAft>
              <a:buSzPts val="1280"/>
              <a:buNone/>
              <a:defRPr b="1" sz="1600"/>
            </a:lvl7pPr>
            <a:lvl8pPr indent="-228600" lvl="7" marL="3657600" algn="l">
              <a:lnSpc>
                <a:spcPct val="100000"/>
              </a:lnSpc>
              <a:spcBef>
                <a:spcPts val="1000"/>
              </a:spcBef>
              <a:spcAft>
                <a:spcPts val="0"/>
              </a:spcAft>
              <a:buSzPts val="1280"/>
              <a:buNone/>
              <a:defRPr b="1" sz="1600"/>
            </a:lvl8pPr>
            <a:lvl9pPr indent="-228600" lvl="8" marL="4114800" algn="l">
              <a:lnSpc>
                <a:spcPct val="100000"/>
              </a:lnSpc>
              <a:spcBef>
                <a:spcPts val="1000"/>
              </a:spcBef>
              <a:spcAft>
                <a:spcPts val="0"/>
              </a:spcAft>
              <a:buSzPts val="1280"/>
              <a:buNone/>
              <a:defRPr b="1" sz="1600"/>
            </a:lvl9pPr>
          </a:lstStyle>
          <a:p/>
        </p:txBody>
      </p:sp>
      <p:sp>
        <p:nvSpPr>
          <p:cNvPr id="473" name="Google Shape;473;p79"/>
          <p:cNvSpPr txBox="1"/>
          <p:nvPr>
            <p:ph idx="4" type="body"/>
          </p:nvPr>
        </p:nvSpPr>
        <p:spPr>
          <a:xfrm>
            <a:off x="5088384" y="2737245"/>
            <a:ext cx="4185617" cy="330411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74" name="Google Shape;474;p7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5" name="Google Shape;475;p7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7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77" name="Shape 477"/>
        <p:cNvGrpSpPr/>
        <p:nvPr/>
      </p:nvGrpSpPr>
      <p:grpSpPr>
        <a:xfrm>
          <a:off x="0" y="0"/>
          <a:ext cx="0" cy="0"/>
          <a:chOff x="0" y="0"/>
          <a:chExt cx="0" cy="0"/>
        </a:xfrm>
      </p:grpSpPr>
      <p:sp>
        <p:nvSpPr>
          <p:cNvPr id="478" name="Google Shape;478;p80"/>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8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0" name="Google Shape;480;p8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1" name="Google Shape;481;p8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2" name="Shape 482"/>
        <p:cNvGrpSpPr/>
        <p:nvPr/>
      </p:nvGrpSpPr>
      <p:grpSpPr>
        <a:xfrm>
          <a:off x="0" y="0"/>
          <a:ext cx="0" cy="0"/>
          <a:chOff x="0" y="0"/>
          <a:chExt cx="0" cy="0"/>
        </a:xfrm>
      </p:grpSpPr>
      <p:sp>
        <p:nvSpPr>
          <p:cNvPr id="483" name="Google Shape;483;p81"/>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81"/>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p81"/>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86" name="Shape 486"/>
        <p:cNvGrpSpPr/>
        <p:nvPr/>
      </p:nvGrpSpPr>
      <p:grpSpPr>
        <a:xfrm>
          <a:off x="0" y="0"/>
          <a:ext cx="0" cy="0"/>
          <a:chOff x="0" y="0"/>
          <a:chExt cx="0" cy="0"/>
        </a:xfrm>
      </p:grpSpPr>
      <p:sp>
        <p:nvSpPr>
          <p:cNvPr id="487" name="Google Shape;487;p82"/>
          <p:cNvSpPr txBox="1"/>
          <p:nvPr>
            <p:ph type="title"/>
          </p:nvPr>
        </p:nvSpPr>
        <p:spPr>
          <a:xfrm>
            <a:off x="677334" y="1498604"/>
            <a:ext cx="3854528" cy="1278466"/>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82"/>
          <p:cNvSpPr txBox="1"/>
          <p:nvPr>
            <p:ph idx="1" type="body"/>
          </p:nvPr>
        </p:nvSpPr>
        <p:spPr>
          <a:xfrm>
            <a:off x="4760461" y="514924"/>
            <a:ext cx="4513541" cy="5526437"/>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489" name="Google Shape;489;p82"/>
          <p:cNvSpPr txBox="1"/>
          <p:nvPr>
            <p:ph idx="2" type="body"/>
          </p:nvPr>
        </p:nvSpPr>
        <p:spPr>
          <a:xfrm>
            <a:off x="677334" y="2777069"/>
            <a:ext cx="3854528" cy="258444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120"/>
              <a:buNone/>
              <a:defRPr sz="1400"/>
            </a:lvl1pPr>
            <a:lvl2pPr indent="-228600" lvl="1" marL="914400" algn="l">
              <a:lnSpc>
                <a:spcPct val="100000"/>
              </a:lnSpc>
              <a:spcBef>
                <a:spcPts val="1000"/>
              </a:spcBef>
              <a:spcAft>
                <a:spcPts val="0"/>
              </a:spcAft>
              <a:buSzPts val="1120"/>
              <a:buNone/>
              <a:defRPr sz="1400"/>
            </a:lvl2pPr>
            <a:lvl3pPr indent="-228600" lvl="2" marL="1371600" algn="l">
              <a:lnSpc>
                <a:spcPct val="100000"/>
              </a:lnSpc>
              <a:spcBef>
                <a:spcPts val="1000"/>
              </a:spcBef>
              <a:spcAft>
                <a:spcPts val="0"/>
              </a:spcAft>
              <a:buSzPts val="960"/>
              <a:buNone/>
              <a:defRPr sz="1200"/>
            </a:lvl3pPr>
            <a:lvl4pPr indent="-228600" lvl="3" marL="1828800" algn="l">
              <a:lnSpc>
                <a:spcPct val="100000"/>
              </a:lnSpc>
              <a:spcBef>
                <a:spcPts val="1000"/>
              </a:spcBef>
              <a:spcAft>
                <a:spcPts val="0"/>
              </a:spcAft>
              <a:buSzPts val="800"/>
              <a:buNone/>
              <a:defRPr sz="1000"/>
            </a:lvl4pPr>
            <a:lvl5pPr indent="-228600" lvl="4" marL="2286000" algn="l">
              <a:lnSpc>
                <a:spcPct val="100000"/>
              </a:lnSpc>
              <a:spcBef>
                <a:spcPts val="1000"/>
              </a:spcBef>
              <a:spcAft>
                <a:spcPts val="0"/>
              </a:spcAft>
              <a:buSzPts val="800"/>
              <a:buNone/>
              <a:defRPr sz="1000"/>
            </a:lvl5pPr>
            <a:lvl6pPr indent="-228600" lvl="5" marL="2743200" algn="l">
              <a:lnSpc>
                <a:spcPct val="100000"/>
              </a:lnSpc>
              <a:spcBef>
                <a:spcPts val="1000"/>
              </a:spcBef>
              <a:spcAft>
                <a:spcPts val="0"/>
              </a:spcAft>
              <a:buSzPts val="800"/>
              <a:buNone/>
              <a:defRPr sz="1000"/>
            </a:lvl6pPr>
            <a:lvl7pPr indent="-228600" lvl="6" marL="3200400" algn="l">
              <a:lnSpc>
                <a:spcPct val="100000"/>
              </a:lnSpc>
              <a:spcBef>
                <a:spcPts val="1000"/>
              </a:spcBef>
              <a:spcAft>
                <a:spcPts val="0"/>
              </a:spcAft>
              <a:buSzPts val="800"/>
              <a:buNone/>
              <a:defRPr sz="1000"/>
            </a:lvl7pPr>
            <a:lvl8pPr indent="-228600" lvl="7" marL="3657600" algn="l">
              <a:lnSpc>
                <a:spcPct val="100000"/>
              </a:lnSpc>
              <a:spcBef>
                <a:spcPts val="1000"/>
              </a:spcBef>
              <a:spcAft>
                <a:spcPts val="0"/>
              </a:spcAft>
              <a:buSzPts val="800"/>
              <a:buNone/>
              <a:defRPr sz="1000"/>
            </a:lvl8pPr>
            <a:lvl9pPr indent="-228600" lvl="8" marL="4114800" algn="l">
              <a:lnSpc>
                <a:spcPct val="100000"/>
              </a:lnSpc>
              <a:spcBef>
                <a:spcPts val="1000"/>
              </a:spcBef>
              <a:spcAft>
                <a:spcPts val="0"/>
              </a:spcAft>
              <a:buSzPts val="800"/>
              <a:buNone/>
              <a:defRPr sz="1000"/>
            </a:lvl9pPr>
          </a:lstStyle>
          <a:p/>
        </p:txBody>
      </p:sp>
      <p:sp>
        <p:nvSpPr>
          <p:cNvPr id="490" name="Google Shape;490;p82"/>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1" name="Google Shape;491;p82"/>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82"/>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93" name="Shape 493"/>
        <p:cNvGrpSpPr/>
        <p:nvPr/>
      </p:nvGrpSpPr>
      <p:grpSpPr>
        <a:xfrm>
          <a:off x="0" y="0"/>
          <a:ext cx="0" cy="0"/>
          <a:chOff x="0" y="0"/>
          <a:chExt cx="0" cy="0"/>
        </a:xfrm>
      </p:grpSpPr>
      <p:sp>
        <p:nvSpPr>
          <p:cNvPr id="494" name="Google Shape;494;p83"/>
          <p:cNvSpPr txBox="1"/>
          <p:nvPr>
            <p:ph type="title"/>
          </p:nvPr>
        </p:nvSpPr>
        <p:spPr>
          <a:xfrm>
            <a:off x="677334" y="4800600"/>
            <a:ext cx="8596667"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400"/>
              <a:buFont typeface="Trebuchet MS"/>
              <a:buNone/>
              <a:defRPr b="0"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p83"/>
          <p:cNvSpPr/>
          <p:nvPr>
            <p:ph idx="2" type="pic"/>
          </p:nvPr>
        </p:nvSpPr>
        <p:spPr>
          <a:xfrm>
            <a:off x="677334" y="609600"/>
            <a:ext cx="8596668" cy="3845718"/>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1pPr>
            <a:lvl2pPr lvl="1"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2pPr>
            <a:lvl3pPr lvl="2"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3pPr>
            <a:lvl4pPr lvl="3"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4pPr>
            <a:lvl5pPr lvl="4"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5pPr>
            <a:lvl6pPr lvl="5"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6pPr>
            <a:lvl7pPr lvl="6"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7pPr>
            <a:lvl8pPr lvl="7"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8pPr>
            <a:lvl9pPr lvl="8" marR="0" rtl="0" algn="l">
              <a:lnSpc>
                <a:spcPct val="100000"/>
              </a:lnSpc>
              <a:spcBef>
                <a:spcPts val="1000"/>
              </a:spcBef>
              <a:spcAft>
                <a:spcPts val="0"/>
              </a:spcAft>
              <a:buClr>
                <a:schemeClr val="accent1"/>
              </a:buClr>
              <a:buSzPts val="1280"/>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496" name="Google Shape;496;p83"/>
          <p:cNvSpPr txBox="1"/>
          <p:nvPr>
            <p:ph idx="1" type="body"/>
          </p:nvPr>
        </p:nvSpPr>
        <p:spPr>
          <a:xfrm>
            <a:off x="677334" y="5367338"/>
            <a:ext cx="8596667" cy="67402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960"/>
              <a:buNone/>
              <a:defRPr sz="1200"/>
            </a:lvl1pPr>
            <a:lvl2pPr indent="-228600" lvl="1" marL="914400" algn="l">
              <a:lnSpc>
                <a:spcPct val="100000"/>
              </a:lnSpc>
              <a:spcBef>
                <a:spcPts val="1000"/>
              </a:spcBef>
              <a:spcAft>
                <a:spcPts val="0"/>
              </a:spcAft>
              <a:buSzPts val="960"/>
              <a:buNone/>
              <a:defRPr sz="1200"/>
            </a:lvl2pPr>
            <a:lvl3pPr indent="-228600" lvl="2" marL="1371600" algn="l">
              <a:lnSpc>
                <a:spcPct val="100000"/>
              </a:lnSpc>
              <a:spcBef>
                <a:spcPts val="1000"/>
              </a:spcBef>
              <a:spcAft>
                <a:spcPts val="0"/>
              </a:spcAft>
              <a:buSzPts val="800"/>
              <a:buNone/>
              <a:defRPr sz="1000"/>
            </a:lvl3pPr>
            <a:lvl4pPr indent="-228600" lvl="3" marL="1828800" algn="l">
              <a:lnSpc>
                <a:spcPct val="100000"/>
              </a:lnSpc>
              <a:spcBef>
                <a:spcPts val="1000"/>
              </a:spcBef>
              <a:spcAft>
                <a:spcPts val="0"/>
              </a:spcAft>
              <a:buSzPts val="720"/>
              <a:buNone/>
              <a:defRPr sz="900"/>
            </a:lvl4pPr>
            <a:lvl5pPr indent="-228600" lvl="4" marL="2286000" algn="l">
              <a:lnSpc>
                <a:spcPct val="100000"/>
              </a:lnSpc>
              <a:spcBef>
                <a:spcPts val="1000"/>
              </a:spcBef>
              <a:spcAft>
                <a:spcPts val="0"/>
              </a:spcAft>
              <a:buSzPts val="720"/>
              <a:buNone/>
              <a:defRPr sz="900"/>
            </a:lvl5pPr>
            <a:lvl6pPr indent="-228600" lvl="5" marL="2743200" algn="l">
              <a:lnSpc>
                <a:spcPct val="100000"/>
              </a:lnSpc>
              <a:spcBef>
                <a:spcPts val="1000"/>
              </a:spcBef>
              <a:spcAft>
                <a:spcPts val="0"/>
              </a:spcAft>
              <a:buSzPts val="720"/>
              <a:buNone/>
              <a:defRPr sz="900"/>
            </a:lvl6pPr>
            <a:lvl7pPr indent="-228600" lvl="6" marL="3200400" algn="l">
              <a:lnSpc>
                <a:spcPct val="100000"/>
              </a:lnSpc>
              <a:spcBef>
                <a:spcPts val="1000"/>
              </a:spcBef>
              <a:spcAft>
                <a:spcPts val="0"/>
              </a:spcAft>
              <a:buSzPts val="720"/>
              <a:buNone/>
              <a:defRPr sz="900"/>
            </a:lvl7pPr>
            <a:lvl8pPr indent="-228600" lvl="7" marL="3657600" algn="l">
              <a:lnSpc>
                <a:spcPct val="100000"/>
              </a:lnSpc>
              <a:spcBef>
                <a:spcPts val="1000"/>
              </a:spcBef>
              <a:spcAft>
                <a:spcPts val="0"/>
              </a:spcAft>
              <a:buSzPts val="720"/>
              <a:buNone/>
              <a:defRPr sz="900"/>
            </a:lvl8pPr>
            <a:lvl9pPr indent="-228600" lvl="8" marL="4114800" algn="l">
              <a:lnSpc>
                <a:spcPct val="100000"/>
              </a:lnSpc>
              <a:spcBef>
                <a:spcPts val="1000"/>
              </a:spcBef>
              <a:spcAft>
                <a:spcPts val="0"/>
              </a:spcAft>
              <a:buSzPts val="720"/>
              <a:buNone/>
              <a:defRPr sz="900"/>
            </a:lvl9pPr>
          </a:lstStyle>
          <a:p/>
        </p:txBody>
      </p:sp>
      <p:sp>
        <p:nvSpPr>
          <p:cNvPr id="497" name="Google Shape;497;p83"/>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8" name="Google Shape;498;p83"/>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9" name="Google Shape;499;p83"/>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500" name="Shape 500"/>
        <p:cNvGrpSpPr/>
        <p:nvPr/>
      </p:nvGrpSpPr>
      <p:grpSpPr>
        <a:xfrm>
          <a:off x="0" y="0"/>
          <a:ext cx="0" cy="0"/>
          <a:chOff x="0" y="0"/>
          <a:chExt cx="0" cy="0"/>
        </a:xfrm>
      </p:grpSpPr>
      <p:sp>
        <p:nvSpPr>
          <p:cNvPr id="501" name="Google Shape;501;p84"/>
          <p:cNvSpPr txBox="1"/>
          <p:nvPr>
            <p:ph type="title"/>
          </p:nvPr>
        </p:nvSpPr>
        <p:spPr>
          <a:xfrm>
            <a:off x="677335" y="609600"/>
            <a:ext cx="8596668" cy="3403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p84"/>
          <p:cNvSpPr txBox="1"/>
          <p:nvPr>
            <p:ph idx="1" type="body"/>
          </p:nvPr>
        </p:nvSpPr>
        <p:spPr>
          <a:xfrm>
            <a:off x="677335" y="4470400"/>
            <a:ext cx="8596668" cy="157096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03" name="Google Shape;503;p8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4" name="Google Shape;504;p8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5" name="Google Shape;505;p8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6" name="Shape 56"/>
        <p:cNvGrpSpPr/>
        <p:nvPr/>
      </p:nvGrpSpPr>
      <p:grpSpPr>
        <a:xfrm>
          <a:off x="0" y="0"/>
          <a:ext cx="0" cy="0"/>
          <a:chOff x="0" y="0"/>
          <a:chExt cx="0" cy="0"/>
        </a:xfrm>
      </p:grpSpPr>
      <p:sp>
        <p:nvSpPr>
          <p:cNvPr id="57" name="Google Shape;57;p9"/>
          <p:cNvSpPr/>
          <p:nvPr/>
        </p:nvSpPr>
        <p:spPr>
          <a:xfrm>
            <a:off x="1771650" y="1295400"/>
            <a:ext cx="8648700" cy="3152700"/>
          </a:xfrm>
          <a:prstGeom prst="rect">
            <a:avLst/>
          </a:prstGeom>
          <a:noFill/>
          <a:ln cap="flat" cmpd="sng" w="9525">
            <a:solidFill>
              <a:schemeClr val="lt1"/>
            </a:solidFill>
            <a:prstDash val="solid"/>
            <a:round/>
            <a:headEnd len="sm" w="sm" type="none"/>
            <a:tailEnd len="sm" w="sm" type="none"/>
          </a:ln>
          <a:effectLst>
            <a:outerShdw blurRad="63500" sx="100500" rotWithShape="0" algn="ctr" sy="100500">
              <a:srgbClr val="000000">
                <a:alpha val="49411"/>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DB7D7"/>
              </a:buClr>
              <a:buSzPts val="3520"/>
              <a:buFont typeface="Noto Sans Symbols"/>
              <a:buNone/>
            </a:pPr>
            <a:r>
              <a:t/>
            </a:r>
            <a:endParaRPr b="0" i="0" sz="3200" u="none" cap="none" strike="noStrike">
              <a:solidFill>
                <a:srgbClr val="595959"/>
              </a:solidFill>
              <a:latin typeface="Source Sans Pro"/>
              <a:ea typeface="Source Sans Pro"/>
              <a:cs typeface="Source Sans Pro"/>
              <a:sym typeface="Source Sans Pro"/>
            </a:endParaRPr>
          </a:p>
        </p:txBody>
      </p:sp>
      <p:sp>
        <p:nvSpPr>
          <p:cNvPr id="58" name="Google Shape;58;p9"/>
          <p:cNvSpPr txBox="1"/>
          <p:nvPr>
            <p:ph type="ctrTitle"/>
          </p:nvPr>
        </p:nvSpPr>
        <p:spPr>
          <a:xfrm>
            <a:off x="1763895" y="1524000"/>
            <a:ext cx="8664300" cy="1725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rgbClr val="6DB7D7"/>
              </a:buClr>
              <a:buSzPts val="5060"/>
              <a:buFont typeface="Noto Sans Symbols"/>
              <a:buNone/>
              <a:defRPr sz="4600">
                <a:solidFill>
                  <a:schemeClr val="accent1"/>
                </a:solidFill>
                <a:latin typeface="Source Sans Pro"/>
                <a:ea typeface="Source Sans Pro"/>
                <a:cs typeface="Source Sans Pro"/>
                <a:sym typeface="Source Sans Pro"/>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9" name="Google Shape;59;p9"/>
          <p:cNvSpPr txBox="1"/>
          <p:nvPr>
            <p:ph idx="1" type="subTitle"/>
          </p:nvPr>
        </p:nvSpPr>
        <p:spPr>
          <a:xfrm>
            <a:off x="1763895" y="3299013"/>
            <a:ext cx="8664300" cy="9165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00"/>
              </a:spcBef>
              <a:spcAft>
                <a:spcPts val="0"/>
              </a:spcAft>
              <a:buClr>
                <a:srgbClr val="6DB7D7"/>
              </a:buClr>
              <a:buSzPts val="1980"/>
              <a:buFont typeface="Noto Sans Symbols"/>
              <a:buNone/>
              <a:defRPr sz="1800">
                <a:solidFill>
                  <a:srgbClr val="888888"/>
                </a:solidFill>
                <a:latin typeface="Source Sans Pro"/>
                <a:ea typeface="Source Sans Pro"/>
                <a:cs typeface="Source Sans Pro"/>
                <a:sym typeface="Source Sans Pro"/>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p:txBody>
      </p:sp>
      <p:sp>
        <p:nvSpPr>
          <p:cNvPr id="60" name="Google Shape;60;p9"/>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506" name="Shape 506"/>
        <p:cNvGrpSpPr/>
        <p:nvPr/>
      </p:nvGrpSpPr>
      <p:grpSpPr>
        <a:xfrm>
          <a:off x="0" y="0"/>
          <a:ext cx="0" cy="0"/>
          <a:chOff x="0" y="0"/>
          <a:chExt cx="0" cy="0"/>
        </a:xfrm>
      </p:grpSpPr>
      <p:sp>
        <p:nvSpPr>
          <p:cNvPr id="507" name="Google Shape;507;p85"/>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85"/>
          <p:cNvSpPr txBox="1"/>
          <p:nvPr>
            <p:ph idx="1" type="body"/>
          </p:nvPr>
        </p:nvSpPr>
        <p:spPr>
          <a:xfrm>
            <a:off x="1366139" y="3632200"/>
            <a:ext cx="7224524" cy="381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280"/>
              <a:buFont typeface="Trebuchet MS"/>
              <a:buNone/>
              <a:defRPr sz="1600">
                <a:solidFill>
                  <a:srgbClr val="7F7F7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09" name="Google Shape;509;p85"/>
          <p:cNvSpPr txBox="1"/>
          <p:nvPr>
            <p:ph idx="2" type="body"/>
          </p:nvPr>
        </p:nvSpPr>
        <p:spPr>
          <a:xfrm>
            <a:off x="677335" y="4470400"/>
            <a:ext cx="8596668" cy="1570962"/>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10" name="Google Shape;510;p85"/>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85"/>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85"/>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513" name="Google Shape;513;p85"/>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GB"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14" name="Google Shape;514;p85"/>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GB" sz="8000" u="none" cap="none" strike="noStrike">
                <a:solidFill>
                  <a:srgbClr val="BFE471"/>
                </a:solidFill>
                <a:latin typeface="Arial"/>
                <a:ea typeface="Arial"/>
                <a:cs typeface="Arial"/>
                <a:sym typeface="Arial"/>
              </a:rPr>
              <a:t>”</a:t>
            </a:r>
            <a:endParaRPr b="0" i="0" sz="1800" u="none" cap="none" strike="noStrike">
              <a:solidFill>
                <a:srgbClr val="BFE47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515" name="Shape 515"/>
        <p:cNvGrpSpPr/>
        <p:nvPr/>
      </p:nvGrpSpPr>
      <p:grpSpPr>
        <a:xfrm>
          <a:off x="0" y="0"/>
          <a:ext cx="0" cy="0"/>
          <a:chOff x="0" y="0"/>
          <a:chExt cx="0" cy="0"/>
        </a:xfrm>
      </p:grpSpPr>
      <p:sp>
        <p:nvSpPr>
          <p:cNvPr id="516" name="Google Shape;516;p86"/>
          <p:cNvSpPr txBox="1"/>
          <p:nvPr>
            <p:ph type="title"/>
          </p:nvPr>
        </p:nvSpPr>
        <p:spPr>
          <a:xfrm>
            <a:off x="677335" y="1931988"/>
            <a:ext cx="8596668" cy="259546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86"/>
          <p:cNvSpPr txBox="1"/>
          <p:nvPr>
            <p:ph idx="1"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3F3F3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18" name="Google Shape;518;p86"/>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86"/>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0" name="Google Shape;520;p86"/>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Name Card">
  <p:cSld name="Quote Name Card">
    <p:spTree>
      <p:nvGrpSpPr>
        <p:cNvPr id="521" name="Shape 521"/>
        <p:cNvGrpSpPr/>
        <p:nvPr/>
      </p:nvGrpSpPr>
      <p:grpSpPr>
        <a:xfrm>
          <a:off x="0" y="0"/>
          <a:ext cx="0" cy="0"/>
          <a:chOff x="0" y="0"/>
          <a:chExt cx="0" cy="0"/>
        </a:xfrm>
      </p:grpSpPr>
      <p:sp>
        <p:nvSpPr>
          <p:cNvPr id="522" name="Google Shape;522;p87"/>
          <p:cNvSpPr txBox="1"/>
          <p:nvPr>
            <p:ph type="title"/>
          </p:nvPr>
        </p:nvSpPr>
        <p:spPr>
          <a:xfrm>
            <a:off x="931334" y="609600"/>
            <a:ext cx="8094134" cy="3022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87"/>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rgbClr val="3F3F3F"/>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24" name="Google Shape;524;p87"/>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25" name="Google Shape;525;p87"/>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87"/>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7" name="Google Shape;527;p87"/>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
        <p:nvSpPr>
          <p:cNvPr id="528" name="Google Shape;528;p87"/>
          <p:cNvSpPr txBox="1"/>
          <p:nvPr/>
        </p:nvSpPr>
        <p:spPr>
          <a:xfrm>
            <a:off x="541870" y="79037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GB"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29" name="Google Shape;529;p87"/>
          <p:cNvSpPr txBox="1"/>
          <p:nvPr/>
        </p:nvSpPr>
        <p:spPr>
          <a:xfrm>
            <a:off x="8893011" y="2886556"/>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0"/>
              <a:buFont typeface="Arial"/>
              <a:buNone/>
            </a:pPr>
            <a:r>
              <a:rPr b="0" i="0" lang="en-GB" sz="8000" u="none" cap="none" strike="noStrike">
                <a:solidFill>
                  <a:srgbClr val="BFE47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ue or False">
  <p:cSld name="True or False">
    <p:spTree>
      <p:nvGrpSpPr>
        <p:cNvPr id="530" name="Shape 530"/>
        <p:cNvGrpSpPr/>
        <p:nvPr/>
      </p:nvGrpSpPr>
      <p:grpSpPr>
        <a:xfrm>
          <a:off x="0" y="0"/>
          <a:ext cx="0" cy="0"/>
          <a:chOff x="0" y="0"/>
          <a:chExt cx="0" cy="0"/>
        </a:xfrm>
      </p:grpSpPr>
      <p:sp>
        <p:nvSpPr>
          <p:cNvPr id="531" name="Google Shape;531;p88"/>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4400"/>
              <a:buFont typeface="Trebuchet MS"/>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p88"/>
          <p:cNvSpPr txBox="1"/>
          <p:nvPr>
            <p:ph idx="1" type="body"/>
          </p:nvPr>
        </p:nvSpPr>
        <p:spPr>
          <a:xfrm>
            <a:off x="677332" y="4013200"/>
            <a:ext cx="8596669" cy="51424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000"/>
              </a:spcBef>
              <a:spcAft>
                <a:spcPts val="0"/>
              </a:spcAft>
              <a:buSzPts val="1920"/>
              <a:buFont typeface="Trebuchet MS"/>
              <a:buNone/>
              <a:defRPr sz="2400">
                <a:solidFill>
                  <a:schemeClr val="accent1"/>
                </a:solidFill>
              </a:defRPr>
            </a:lvl1pPr>
            <a:lvl2pPr indent="-228600" lvl="1" marL="914400" algn="l">
              <a:lnSpc>
                <a:spcPct val="100000"/>
              </a:lnSpc>
              <a:spcBef>
                <a:spcPts val="1000"/>
              </a:spcBef>
              <a:spcAft>
                <a:spcPts val="0"/>
              </a:spcAft>
              <a:buSzPts val="1280"/>
              <a:buFont typeface="Trebuchet MS"/>
              <a:buNone/>
              <a:defRPr/>
            </a:lvl2pPr>
            <a:lvl3pPr indent="-228600" lvl="2" marL="1371600" algn="l">
              <a:lnSpc>
                <a:spcPct val="100000"/>
              </a:lnSpc>
              <a:spcBef>
                <a:spcPts val="1000"/>
              </a:spcBef>
              <a:spcAft>
                <a:spcPts val="0"/>
              </a:spcAft>
              <a:buSzPts val="1120"/>
              <a:buFont typeface="Trebuchet MS"/>
              <a:buNone/>
              <a:defRPr/>
            </a:lvl3pPr>
            <a:lvl4pPr indent="-228600" lvl="3" marL="1828800" algn="l">
              <a:lnSpc>
                <a:spcPct val="100000"/>
              </a:lnSpc>
              <a:spcBef>
                <a:spcPts val="1000"/>
              </a:spcBef>
              <a:spcAft>
                <a:spcPts val="0"/>
              </a:spcAft>
              <a:buSzPts val="960"/>
              <a:buFont typeface="Trebuchet MS"/>
              <a:buNone/>
              <a:defRPr/>
            </a:lvl4pPr>
            <a:lvl5pPr indent="-228600" lvl="4" marL="2286000" algn="l">
              <a:lnSpc>
                <a:spcPct val="100000"/>
              </a:lnSpc>
              <a:spcBef>
                <a:spcPts val="1000"/>
              </a:spcBef>
              <a:spcAft>
                <a:spcPts val="0"/>
              </a:spcAft>
              <a:buSzPts val="960"/>
              <a:buFont typeface="Trebuchet MS"/>
              <a:buNone/>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33" name="Google Shape;533;p88"/>
          <p:cNvSpPr txBox="1"/>
          <p:nvPr>
            <p:ph idx="2" type="body"/>
          </p:nvPr>
        </p:nvSpPr>
        <p:spPr>
          <a:xfrm>
            <a:off x="677335" y="4527448"/>
            <a:ext cx="8596668" cy="151391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000"/>
              </a:spcBef>
              <a:spcAft>
                <a:spcPts val="0"/>
              </a:spcAft>
              <a:buSzPts val="1440"/>
              <a:buNone/>
              <a:defRPr sz="1800">
                <a:solidFill>
                  <a:srgbClr val="7F7F7F"/>
                </a:solidFill>
              </a:defRPr>
            </a:lvl1pPr>
            <a:lvl2pPr indent="-228600" lvl="1" marL="914400" algn="l">
              <a:lnSpc>
                <a:spcPct val="100000"/>
              </a:lnSpc>
              <a:spcBef>
                <a:spcPts val="1000"/>
              </a:spcBef>
              <a:spcAft>
                <a:spcPts val="0"/>
              </a:spcAft>
              <a:buSzPts val="1440"/>
              <a:buNone/>
              <a:defRPr sz="1800">
                <a:solidFill>
                  <a:srgbClr val="888888"/>
                </a:solidFill>
              </a:defRPr>
            </a:lvl2pPr>
            <a:lvl3pPr indent="-228600" lvl="2" marL="1371600" algn="l">
              <a:lnSpc>
                <a:spcPct val="100000"/>
              </a:lnSpc>
              <a:spcBef>
                <a:spcPts val="1000"/>
              </a:spcBef>
              <a:spcAft>
                <a:spcPts val="0"/>
              </a:spcAft>
              <a:buSzPts val="1280"/>
              <a:buNone/>
              <a:defRPr sz="1600">
                <a:solidFill>
                  <a:srgbClr val="888888"/>
                </a:solidFill>
              </a:defRPr>
            </a:lvl3pPr>
            <a:lvl4pPr indent="-228600" lvl="3" marL="1828800" algn="l">
              <a:lnSpc>
                <a:spcPct val="100000"/>
              </a:lnSpc>
              <a:spcBef>
                <a:spcPts val="1000"/>
              </a:spcBef>
              <a:spcAft>
                <a:spcPts val="0"/>
              </a:spcAft>
              <a:buSzPts val="1120"/>
              <a:buNone/>
              <a:defRPr sz="1400">
                <a:solidFill>
                  <a:srgbClr val="888888"/>
                </a:solidFill>
              </a:defRPr>
            </a:lvl4pPr>
            <a:lvl5pPr indent="-228600" lvl="4" marL="2286000" algn="l">
              <a:lnSpc>
                <a:spcPct val="100000"/>
              </a:lnSpc>
              <a:spcBef>
                <a:spcPts val="1000"/>
              </a:spcBef>
              <a:spcAft>
                <a:spcPts val="0"/>
              </a:spcAft>
              <a:buSzPts val="1120"/>
              <a:buNone/>
              <a:defRPr sz="1400">
                <a:solidFill>
                  <a:srgbClr val="888888"/>
                </a:solidFill>
              </a:defRPr>
            </a:lvl5pPr>
            <a:lvl6pPr indent="-228600" lvl="5" marL="2743200" algn="l">
              <a:lnSpc>
                <a:spcPct val="100000"/>
              </a:lnSpc>
              <a:spcBef>
                <a:spcPts val="1000"/>
              </a:spcBef>
              <a:spcAft>
                <a:spcPts val="0"/>
              </a:spcAft>
              <a:buSzPts val="1120"/>
              <a:buNone/>
              <a:defRPr sz="1400">
                <a:solidFill>
                  <a:srgbClr val="888888"/>
                </a:solidFill>
              </a:defRPr>
            </a:lvl6pPr>
            <a:lvl7pPr indent="-228600" lvl="6" marL="3200400" algn="l">
              <a:lnSpc>
                <a:spcPct val="100000"/>
              </a:lnSpc>
              <a:spcBef>
                <a:spcPts val="1000"/>
              </a:spcBef>
              <a:spcAft>
                <a:spcPts val="0"/>
              </a:spcAft>
              <a:buSzPts val="1120"/>
              <a:buNone/>
              <a:defRPr sz="1400">
                <a:solidFill>
                  <a:srgbClr val="888888"/>
                </a:solidFill>
              </a:defRPr>
            </a:lvl7pPr>
            <a:lvl8pPr indent="-228600" lvl="7" marL="3657600" algn="l">
              <a:lnSpc>
                <a:spcPct val="100000"/>
              </a:lnSpc>
              <a:spcBef>
                <a:spcPts val="1000"/>
              </a:spcBef>
              <a:spcAft>
                <a:spcPts val="0"/>
              </a:spcAft>
              <a:buSzPts val="1120"/>
              <a:buNone/>
              <a:defRPr sz="1400">
                <a:solidFill>
                  <a:srgbClr val="888888"/>
                </a:solidFill>
              </a:defRPr>
            </a:lvl8pPr>
            <a:lvl9pPr indent="-228600" lvl="8" marL="4114800" algn="l">
              <a:lnSpc>
                <a:spcPct val="100000"/>
              </a:lnSpc>
              <a:spcBef>
                <a:spcPts val="1000"/>
              </a:spcBef>
              <a:spcAft>
                <a:spcPts val="0"/>
              </a:spcAft>
              <a:buSzPts val="1120"/>
              <a:buNone/>
              <a:defRPr sz="1400">
                <a:solidFill>
                  <a:srgbClr val="888888"/>
                </a:solidFill>
              </a:defRPr>
            </a:lvl9pPr>
          </a:lstStyle>
          <a:p/>
        </p:txBody>
      </p:sp>
      <p:sp>
        <p:nvSpPr>
          <p:cNvPr id="534" name="Google Shape;534;p88"/>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88"/>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p88"/>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37" name="Shape 537"/>
        <p:cNvGrpSpPr/>
        <p:nvPr/>
      </p:nvGrpSpPr>
      <p:grpSpPr>
        <a:xfrm>
          <a:off x="0" y="0"/>
          <a:ext cx="0" cy="0"/>
          <a:chOff x="0" y="0"/>
          <a:chExt cx="0" cy="0"/>
        </a:xfrm>
      </p:grpSpPr>
      <p:sp>
        <p:nvSpPr>
          <p:cNvPr id="538" name="Google Shape;538;p89"/>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p89"/>
          <p:cNvSpPr txBox="1"/>
          <p:nvPr>
            <p:ph idx="1" type="body"/>
          </p:nvPr>
        </p:nvSpPr>
        <p:spPr>
          <a:xfrm rot="5400000">
            <a:off x="3035282" y="-197358"/>
            <a:ext cx="3880773" cy="8596668"/>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0" name="Google Shape;540;p89"/>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89"/>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89"/>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43" name="Shape 543"/>
        <p:cNvGrpSpPr/>
        <p:nvPr/>
      </p:nvGrpSpPr>
      <p:grpSpPr>
        <a:xfrm>
          <a:off x="0" y="0"/>
          <a:ext cx="0" cy="0"/>
          <a:chOff x="0" y="0"/>
          <a:chExt cx="0" cy="0"/>
        </a:xfrm>
      </p:grpSpPr>
      <p:sp>
        <p:nvSpPr>
          <p:cNvPr id="544" name="Google Shape;544;p90"/>
          <p:cNvSpPr txBox="1"/>
          <p:nvPr>
            <p:ph type="title"/>
          </p:nvPr>
        </p:nvSpPr>
        <p:spPr>
          <a:xfrm rot="5400000">
            <a:off x="5994319" y="2582953"/>
            <a:ext cx="5251451" cy="130474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5" name="Google Shape;545;p90"/>
          <p:cNvSpPr txBox="1"/>
          <p:nvPr>
            <p:ph idx="1" type="body"/>
          </p:nvPr>
        </p:nvSpPr>
        <p:spPr>
          <a:xfrm rot="5400000">
            <a:off x="1581685" y="-294750"/>
            <a:ext cx="5251450" cy="706015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1000"/>
              </a:spcBef>
              <a:spcAft>
                <a:spcPts val="0"/>
              </a:spcAft>
              <a:buSzPts val="1440"/>
              <a:buChar char="►"/>
              <a:defRPr/>
            </a:lvl1pPr>
            <a:lvl2pPr indent="-320040" lvl="1" marL="914400" algn="l">
              <a:lnSpc>
                <a:spcPct val="100000"/>
              </a:lnSpc>
              <a:spcBef>
                <a:spcPts val="1000"/>
              </a:spcBef>
              <a:spcAft>
                <a:spcPts val="0"/>
              </a:spcAft>
              <a:buSzPts val="1440"/>
              <a:buChar char="►"/>
              <a:defRPr/>
            </a:lvl2pPr>
            <a:lvl3pPr indent="-320039" lvl="2" marL="1371600" algn="l">
              <a:lnSpc>
                <a:spcPct val="100000"/>
              </a:lnSpc>
              <a:spcBef>
                <a:spcPts val="1000"/>
              </a:spcBef>
              <a:spcAft>
                <a:spcPts val="0"/>
              </a:spcAft>
              <a:buSzPts val="1440"/>
              <a:buChar char="►"/>
              <a:defRPr/>
            </a:lvl3pPr>
            <a:lvl4pPr indent="-320039" lvl="3" marL="1828800" algn="l">
              <a:lnSpc>
                <a:spcPct val="100000"/>
              </a:lnSpc>
              <a:spcBef>
                <a:spcPts val="1000"/>
              </a:spcBef>
              <a:spcAft>
                <a:spcPts val="0"/>
              </a:spcAft>
              <a:buSzPts val="1440"/>
              <a:buChar char="►"/>
              <a:defRPr/>
            </a:lvl4pPr>
            <a:lvl5pPr indent="-320039" lvl="4" marL="2286000" algn="l">
              <a:lnSpc>
                <a:spcPct val="100000"/>
              </a:lnSpc>
              <a:spcBef>
                <a:spcPts val="1000"/>
              </a:spcBef>
              <a:spcAft>
                <a:spcPts val="0"/>
              </a:spcAft>
              <a:buSzPts val="1440"/>
              <a:buChar char="►"/>
              <a:defRPr/>
            </a:lvl5pPr>
            <a:lvl6pPr indent="-320039" lvl="5" marL="2743200" algn="l">
              <a:lnSpc>
                <a:spcPct val="100000"/>
              </a:lnSpc>
              <a:spcBef>
                <a:spcPts val="1000"/>
              </a:spcBef>
              <a:spcAft>
                <a:spcPts val="0"/>
              </a:spcAft>
              <a:buSzPts val="1440"/>
              <a:buChar char="►"/>
              <a:defRPr/>
            </a:lvl6pPr>
            <a:lvl7pPr indent="-320039" lvl="6" marL="3200400" algn="l">
              <a:lnSpc>
                <a:spcPct val="100000"/>
              </a:lnSpc>
              <a:spcBef>
                <a:spcPts val="1000"/>
              </a:spcBef>
              <a:spcAft>
                <a:spcPts val="0"/>
              </a:spcAft>
              <a:buSzPts val="1440"/>
              <a:buChar char="►"/>
              <a:defRPr/>
            </a:lvl7pPr>
            <a:lvl8pPr indent="-320040" lvl="7" marL="3657600" algn="l">
              <a:lnSpc>
                <a:spcPct val="100000"/>
              </a:lnSpc>
              <a:spcBef>
                <a:spcPts val="1000"/>
              </a:spcBef>
              <a:spcAft>
                <a:spcPts val="0"/>
              </a:spcAft>
              <a:buSzPts val="1440"/>
              <a:buChar char="►"/>
              <a:defRPr/>
            </a:lvl8pPr>
            <a:lvl9pPr indent="-320040" lvl="8" marL="4114800" algn="l">
              <a:lnSpc>
                <a:spcPct val="100000"/>
              </a:lnSpc>
              <a:spcBef>
                <a:spcPts val="1000"/>
              </a:spcBef>
              <a:spcAft>
                <a:spcPts val="0"/>
              </a:spcAft>
              <a:buSzPts val="1440"/>
              <a:buChar char="►"/>
              <a:defRPr/>
            </a:lvl9pPr>
          </a:lstStyle>
          <a:p/>
        </p:txBody>
      </p:sp>
      <p:sp>
        <p:nvSpPr>
          <p:cNvPr id="546" name="Google Shape;546;p90"/>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7" name="Google Shape;547;p90"/>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8" name="Google Shape;548;p90"/>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ith Picture">
  <p:cSld name="Title Slide with Picture">
    <p:spTree>
      <p:nvGrpSpPr>
        <p:cNvPr id="63" name="Shape 63"/>
        <p:cNvGrpSpPr/>
        <p:nvPr/>
      </p:nvGrpSpPr>
      <p:grpSpPr>
        <a:xfrm>
          <a:off x="0" y="0"/>
          <a:ext cx="0" cy="0"/>
          <a:chOff x="0" y="0"/>
          <a:chExt cx="0" cy="0"/>
        </a:xfrm>
      </p:grpSpPr>
      <p:sp>
        <p:nvSpPr>
          <p:cNvPr id="64" name="Google Shape;64;p10"/>
          <p:cNvSpPr txBox="1"/>
          <p:nvPr>
            <p:ph type="ctrTitle"/>
          </p:nvPr>
        </p:nvSpPr>
        <p:spPr>
          <a:xfrm>
            <a:off x="484718" y="3352802"/>
            <a:ext cx="11222700" cy="1470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5" name="Google Shape;65;p10"/>
          <p:cNvSpPr txBox="1"/>
          <p:nvPr>
            <p:ph idx="1" type="subTitle"/>
          </p:nvPr>
        </p:nvSpPr>
        <p:spPr>
          <a:xfrm>
            <a:off x="484718" y="4771030"/>
            <a:ext cx="11222700" cy="97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300"/>
              </a:spcBef>
              <a:spcAft>
                <a:spcPts val="0"/>
              </a:spcAft>
              <a:buSzPts val="1980"/>
              <a:buNone/>
              <a:defRPr sz="1800">
                <a:solidFill>
                  <a:srgbClr val="888888"/>
                </a:solidFill>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p:txBody>
      </p:sp>
      <p:sp>
        <p:nvSpPr>
          <p:cNvPr id="66" name="Google Shape;66;p10"/>
          <p:cNvSpPr/>
          <p:nvPr>
            <p:ph idx="2" type="pic"/>
          </p:nvPr>
        </p:nvSpPr>
        <p:spPr>
          <a:xfrm>
            <a:off x="494640" y="363538"/>
            <a:ext cx="11202600" cy="2836800"/>
          </a:xfrm>
          <a:prstGeom prst="rect">
            <a:avLst/>
          </a:prstGeom>
          <a:noFill/>
          <a:ln cap="flat" cmpd="sng" w="9525">
            <a:solidFill>
              <a:schemeClr val="lt1"/>
            </a:solidFill>
            <a:prstDash val="solid"/>
            <a:round/>
            <a:headEnd len="sm" w="sm" type="none"/>
            <a:tailEnd len="sm" w="sm" type="none"/>
          </a:ln>
          <a:effectLst>
            <a:outerShdw blurRad="63500" sx="100500" rotWithShape="0" algn="ctr" sy="100500">
              <a:srgbClr val="000000">
                <a:alpha val="49411"/>
              </a:srgbClr>
            </a:outerShdw>
          </a:effectLst>
        </p:spPr>
        <p:txBody>
          <a:bodyPr anchorCtr="0" anchor="t" bIns="45700" lIns="91425" spcFirstLastPara="1" rIns="91425" wrap="square" tIns="45700">
            <a:noAutofit/>
          </a:bodyPr>
          <a:lstStyle>
            <a:lvl1pPr lvl="0" marR="0" rtl="0" algn="l">
              <a:lnSpc>
                <a:spcPct val="100000"/>
              </a:lnSpc>
              <a:spcBef>
                <a:spcPts val="2000"/>
              </a:spcBef>
              <a:spcAft>
                <a:spcPts val="0"/>
              </a:spcAft>
              <a:buClr>
                <a:srgbClr val="6FB7D7"/>
              </a:buClr>
              <a:buSzPts val="3520"/>
              <a:buFont typeface="Noto Sans Symbols"/>
              <a:buNone/>
              <a:defRPr b="0" i="0" sz="3200" u="none" cap="none" strike="noStrike">
                <a:solidFill>
                  <a:srgbClr val="595959"/>
                </a:solidFill>
                <a:latin typeface="Source Sans Pro"/>
                <a:ea typeface="Source Sans Pro"/>
                <a:cs typeface="Source Sans Pro"/>
                <a:sym typeface="Source Sans Pro"/>
              </a:defRPr>
            </a:lvl1pPr>
            <a:lvl2pPr lvl="1" marR="0" rtl="0" algn="l">
              <a:lnSpc>
                <a:spcPct val="100000"/>
              </a:lnSpc>
              <a:spcBef>
                <a:spcPts val="600"/>
              </a:spcBef>
              <a:spcAft>
                <a:spcPts val="0"/>
              </a:spcAft>
              <a:buClr>
                <a:srgbClr val="215D77"/>
              </a:buClr>
              <a:buSzPts val="3080"/>
              <a:buFont typeface="Noto Sans Symbols"/>
              <a:buNone/>
              <a:defRPr b="0" i="0" sz="2800" u="none" cap="none" strike="noStrike">
                <a:solidFill>
                  <a:srgbClr val="595959"/>
                </a:solidFill>
                <a:latin typeface="Source Sans Pro"/>
                <a:ea typeface="Source Sans Pro"/>
                <a:cs typeface="Source Sans Pro"/>
                <a:sym typeface="Source Sans Pro"/>
              </a:defRPr>
            </a:lvl2pPr>
            <a:lvl3pPr lvl="2" marR="0" rtl="0" algn="l">
              <a:lnSpc>
                <a:spcPct val="100000"/>
              </a:lnSpc>
              <a:spcBef>
                <a:spcPts val="600"/>
              </a:spcBef>
              <a:spcAft>
                <a:spcPts val="0"/>
              </a:spcAft>
              <a:buClr>
                <a:srgbClr val="6FB7D7"/>
              </a:buClr>
              <a:buSzPts val="2640"/>
              <a:buFont typeface="Noto Sans Symbols"/>
              <a:buNone/>
              <a:defRPr b="0" i="0" sz="2400" u="none" cap="none" strike="noStrike">
                <a:solidFill>
                  <a:srgbClr val="595959"/>
                </a:solidFill>
                <a:latin typeface="Source Sans Pro"/>
                <a:ea typeface="Source Sans Pro"/>
                <a:cs typeface="Source Sans Pro"/>
                <a:sym typeface="Source Sans Pro"/>
              </a:defRPr>
            </a:lvl3pPr>
            <a:lvl4pPr lvl="3" marR="0" rtl="0" algn="l">
              <a:lnSpc>
                <a:spcPct val="100000"/>
              </a:lnSpc>
              <a:spcBef>
                <a:spcPts val="600"/>
              </a:spcBef>
              <a:spcAft>
                <a:spcPts val="0"/>
              </a:spcAft>
              <a:buClr>
                <a:srgbClr val="215D7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4pPr>
            <a:lvl5pPr lvl="4" marR="0" rtl="0" algn="l">
              <a:lnSpc>
                <a:spcPct val="100000"/>
              </a:lnSpc>
              <a:spcBef>
                <a:spcPts val="600"/>
              </a:spcBef>
              <a:spcAft>
                <a:spcPts val="0"/>
              </a:spcAft>
              <a:buClr>
                <a:srgbClr val="6F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5pPr>
            <a:lvl6pPr lvl="5" marR="0" rtl="0" algn="l">
              <a:lnSpc>
                <a:spcPct val="100000"/>
              </a:lnSpc>
              <a:spcBef>
                <a:spcPts val="400"/>
              </a:spcBef>
              <a:spcAft>
                <a:spcPts val="0"/>
              </a:spcAft>
              <a:buClr>
                <a:schemeClr val="accent2"/>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6pPr>
            <a:lvl7pPr lvl="6" marR="0" rtl="0" algn="l">
              <a:lnSpc>
                <a:spcPct val="100000"/>
              </a:lnSpc>
              <a:spcBef>
                <a:spcPts val="400"/>
              </a:spcBef>
              <a:spcAft>
                <a:spcPts val="0"/>
              </a:spcAft>
              <a:buClr>
                <a:srgbClr val="6D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7pPr>
            <a:lvl8pPr lvl="7" marR="0" rtl="0" algn="l">
              <a:lnSpc>
                <a:spcPct val="100000"/>
              </a:lnSpc>
              <a:spcBef>
                <a:spcPts val="400"/>
              </a:spcBef>
              <a:spcAft>
                <a:spcPts val="0"/>
              </a:spcAft>
              <a:buClr>
                <a:schemeClr val="accent2"/>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8pPr>
            <a:lvl9pPr lvl="8" marR="0" rtl="0" algn="l">
              <a:lnSpc>
                <a:spcPct val="100000"/>
              </a:lnSpc>
              <a:spcBef>
                <a:spcPts val="400"/>
              </a:spcBef>
              <a:spcAft>
                <a:spcPts val="0"/>
              </a:spcAft>
              <a:buClr>
                <a:srgbClr val="6DB7D7"/>
              </a:buClr>
              <a:buSzPts val="2200"/>
              <a:buFont typeface="Noto Sans Symbols"/>
              <a:buNone/>
              <a:defRPr b="0" i="0" sz="2000" u="none" cap="none" strike="noStrike">
                <a:solidFill>
                  <a:srgbClr val="595959"/>
                </a:solidFill>
                <a:latin typeface="Source Sans Pro"/>
                <a:ea typeface="Source Sans Pro"/>
                <a:cs typeface="Source Sans Pro"/>
                <a:sym typeface="Source Sans Pro"/>
              </a:defRPr>
            </a:lvl9pPr>
          </a:lstStyle>
          <a:p/>
        </p:txBody>
      </p:sp>
      <p:sp>
        <p:nvSpPr>
          <p:cNvPr id="67" name="Google Shape;67;p10"/>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0"/>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4.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22" Type="http://schemas.openxmlformats.org/officeDocument/2006/relationships/slideLayout" Target="../slideLayouts/slideLayout35.xml"/><Relationship Id="rId21" Type="http://schemas.openxmlformats.org/officeDocument/2006/relationships/slideLayout" Target="../slideLayouts/slideLayout34.xml"/><Relationship Id="rId24" Type="http://schemas.openxmlformats.org/officeDocument/2006/relationships/slideLayout" Target="../slideLayouts/slideLayout37.xml"/><Relationship Id="rId23" Type="http://schemas.openxmlformats.org/officeDocument/2006/relationships/slideLayout" Target="../slideLayouts/slideLayout36.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25" Type="http://schemas.openxmlformats.org/officeDocument/2006/relationships/theme" Target="../theme/theme5.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9" Type="http://schemas.openxmlformats.org/officeDocument/2006/relationships/slideLayout" Target="../slideLayouts/slideLayout32.xml"/><Relationship Id="rId1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8.xml"/><Relationship Id="rId22" Type="http://schemas.openxmlformats.org/officeDocument/2006/relationships/theme" Target="../theme/theme2.xml"/><Relationship Id="rId21" Type="http://schemas.openxmlformats.org/officeDocument/2006/relationships/slideLayout" Target="../slideLayouts/slideLayout69.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theme" Target="../theme/theme3.xml"/><Relationship Id="rId16"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1pPr>
            <a:lvl2pPr lvl="1"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2pPr>
            <a:lvl3pPr lvl="2"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3pPr>
            <a:lvl4pPr lvl="3"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4pPr>
            <a:lvl5pPr lvl="4"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5pPr>
            <a:lvl6pPr lvl="5"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rgbClr val="000000"/>
              </a:buClr>
              <a:buSzPts val="1400"/>
              <a:buFont typeface="Arial"/>
              <a:buNone/>
              <a:defRPr b="0" i="0" sz="4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731838" y="1600200"/>
            <a:ext cx="10723500" cy="4343400"/>
          </a:xfrm>
          <a:prstGeom prst="rect">
            <a:avLst/>
          </a:prstGeom>
          <a:noFill/>
          <a:ln>
            <a:noFill/>
          </a:ln>
        </p:spPr>
        <p:txBody>
          <a:bodyPr anchorCtr="0" anchor="t" bIns="45700" lIns="91425" spcFirstLastPara="1" rIns="91425" wrap="square" tIns="45700">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Source Sans Pro"/>
                <a:ea typeface="Source Sans Pro"/>
                <a:cs typeface="Source Sans Pro"/>
                <a:sym typeface="Source Sans Pro"/>
              </a:defRPr>
            </a:lvl1pPr>
            <a:lvl2pPr indent="-382269" lvl="1" marL="914400" marR="0" rtl="0" algn="l">
              <a:lnSpc>
                <a:spcPct val="100000"/>
              </a:lnSpc>
              <a:spcBef>
                <a:spcPts val="600"/>
              </a:spcBef>
              <a:spcAft>
                <a:spcPts val="0"/>
              </a:spcAft>
              <a:buClr>
                <a:srgbClr val="215D77"/>
              </a:buClr>
              <a:buSzPts val="2420"/>
              <a:buFont typeface="Noto Sans Symbols"/>
              <a:buChar char="●"/>
              <a:defRPr b="0" i="0" sz="2200" u="none" cap="none" strike="noStrike">
                <a:solidFill>
                  <a:srgbClr val="595959"/>
                </a:solidFill>
                <a:latin typeface="Source Sans Pro"/>
                <a:ea typeface="Source Sans Pro"/>
                <a:cs typeface="Source Sans Pro"/>
                <a:sym typeface="Source Sans Pro"/>
              </a:defRPr>
            </a:lvl2pPr>
            <a:lvl3pPr indent="-368300" lvl="2" marL="1371600" marR="0" rtl="0" algn="l">
              <a:lnSpc>
                <a:spcPct val="100000"/>
              </a:lnSpc>
              <a:spcBef>
                <a:spcPts val="600"/>
              </a:spcBef>
              <a:spcAft>
                <a:spcPts val="0"/>
              </a:spcAft>
              <a:buClr>
                <a:srgbClr val="6FB7D7"/>
              </a:buClr>
              <a:buSzPts val="2200"/>
              <a:buFont typeface="Noto Sans Symbols"/>
              <a:buChar char="●"/>
              <a:defRPr b="0" i="0" sz="2000" u="none" cap="none" strike="noStrike">
                <a:solidFill>
                  <a:srgbClr val="595959"/>
                </a:solidFill>
                <a:latin typeface="Source Sans Pro"/>
                <a:ea typeface="Source Sans Pro"/>
                <a:cs typeface="Source Sans Pro"/>
                <a:sym typeface="Source Sans Pro"/>
              </a:defRPr>
            </a:lvl3pPr>
            <a:lvl4pPr indent="-354330" lvl="3" marL="1828800" marR="0" rtl="0" algn="l">
              <a:lnSpc>
                <a:spcPct val="100000"/>
              </a:lnSpc>
              <a:spcBef>
                <a:spcPts val="600"/>
              </a:spcBef>
              <a:spcAft>
                <a:spcPts val="0"/>
              </a:spcAft>
              <a:buClr>
                <a:srgbClr val="215D77"/>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4pPr>
            <a:lvl5pPr indent="-354329" lvl="4" marL="2286000" marR="0" rtl="0" algn="l">
              <a:lnSpc>
                <a:spcPct val="100000"/>
              </a:lnSpc>
              <a:spcBef>
                <a:spcPts val="600"/>
              </a:spcBef>
              <a:spcAft>
                <a:spcPts val="0"/>
              </a:spcAft>
              <a:buClr>
                <a:srgbClr val="6FB7D7"/>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5pPr>
            <a:lvl6pPr indent="-354329" lvl="5" marL="2743200" marR="0" rtl="0" algn="l">
              <a:lnSpc>
                <a:spcPct val="100000"/>
              </a:lnSpc>
              <a:spcBef>
                <a:spcPts val="360"/>
              </a:spcBef>
              <a:spcAft>
                <a:spcPts val="0"/>
              </a:spcAft>
              <a:buClr>
                <a:schemeClr val="accent2"/>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6pPr>
            <a:lvl7pPr indent="-354329" lvl="6" marL="3200400" marR="0" rtl="0" algn="l">
              <a:lnSpc>
                <a:spcPct val="100000"/>
              </a:lnSpc>
              <a:spcBef>
                <a:spcPts val="360"/>
              </a:spcBef>
              <a:spcAft>
                <a:spcPts val="0"/>
              </a:spcAft>
              <a:buClr>
                <a:srgbClr val="6DB7D7"/>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7pPr>
            <a:lvl8pPr indent="-354329" lvl="7" marL="3657600" marR="0" rtl="0" algn="l">
              <a:lnSpc>
                <a:spcPct val="100000"/>
              </a:lnSpc>
              <a:spcBef>
                <a:spcPts val="360"/>
              </a:spcBef>
              <a:spcAft>
                <a:spcPts val="0"/>
              </a:spcAft>
              <a:buClr>
                <a:schemeClr val="accent2"/>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8pPr>
            <a:lvl9pPr indent="-354329" lvl="8" marL="4114800" marR="0" rtl="0" algn="l">
              <a:lnSpc>
                <a:spcPct val="100000"/>
              </a:lnSpc>
              <a:spcBef>
                <a:spcPts val="360"/>
              </a:spcBef>
              <a:spcAft>
                <a:spcPts val="0"/>
              </a:spcAft>
              <a:buClr>
                <a:srgbClr val="6DB7D7"/>
              </a:buClr>
              <a:buSzPts val="1980"/>
              <a:buFont typeface="Noto Sans Symbols"/>
              <a:buChar char="●"/>
              <a:defRPr b="0" i="0" sz="1800" u="none" cap="none" strike="noStrike">
                <a:solidFill>
                  <a:srgbClr val="595959"/>
                </a:solidFill>
                <a:latin typeface="Source Sans Pro"/>
                <a:ea typeface="Source Sans Pro"/>
                <a:cs typeface="Source Sans Pro"/>
                <a:sym typeface="Source Sans Pro"/>
              </a:defRPr>
            </a:lvl9pPr>
          </a:lstStyle>
          <a:p/>
        </p:txBody>
      </p:sp>
      <p:sp>
        <p:nvSpPr>
          <p:cNvPr id="12" name="Google Shape;12;p1"/>
          <p:cNvSpPr txBox="1"/>
          <p:nvPr>
            <p:ph idx="10" type="dt"/>
          </p:nvPr>
        </p:nvSpPr>
        <p:spPr>
          <a:xfrm>
            <a:off x="7505700" y="6275388"/>
            <a:ext cx="28449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1"/>
          <p:cNvSpPr txBox="1"/>
          <p:nvPr>
            <p:ph idx="11" type="ftr"/>
          </p:nvPr>
        </p:nvSpPr>
        <p:spPr>
          <a:xfrm>
            <a:off x="352425" y="6275388"/>
            <a:ext cx="645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1"/>
          <p:cNvSpPr txBox="1"/>
          <p:nvPr>
            <p:ph idx="12" type="sldNum"/>
          </p:nvPr>
        </p:nvSpPr>
        <p:spPr>
          <a:xfrm>
            <a:off x="10529888" y="6275388"/>
            <a:ext cx="1320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3600"/>
              <a:buFont typeface="Arial"/>
              <a:buNone/>
              <a:defRPr b="0" i="0" sz="36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8" name="Shape 98"/>
        <p:cNvGrpSpPr/>
        <p:nvPr/>
      </p:nvGrpSpPr>
      <p:grpSpPr>
        <a:xfrm>
          <a:off x="0" y="0"/>
          <a:ext cx="0" cy="0"/>
          <a:chOff x="0" y="0"/>
          <a:chExt cx="0" cy="0"/>
        </a:xfrm>
      </p:grpSpPr>
      <p:sp>
        <p:nvSpPr>
          <p:cNvPr id="99" name="Google Shape;99;p15"/>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1" i="0" sz="2800" u="none" cap="none" strike="noStrike">
                <a:solidFill>
                  <a:srgbClr val="0D6826"/>
                </a:solidFill>
                <a:latin typeface="Arial"/>
                <a:ea typeface="Arial"/>
                <a:cs typeface="Arial"/>
                <a:sym typeface="Arial"/>
              </a:defRPr>
            </a:lvl9pPr>
          </a:lstStyle>
          <a:p/>
        </p:txBody>
      </p:sp>
      <p:sp>
        <p:nvSpPr>
          <p:cNvPr id="100" name="Google Shape;100;p15"/>
          <p:cNvSpPr txBox="1"/>
          <p:nvPr>
            <p:ph idx="1" type="body"/>
          </p:nvPr>
        </p:nvSpPr>
        <p:spPr>
          <a:xfrm>
            <a:off x="624417" y="1981200"/>
            <a:ext cx="10363200" cy="375285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320"/>
              </a:spcBef>
              <a:spcAft>
                <a:spcPts val="0"/>
              </a:spcAft>
              <a:buClr>
                <a:schemeClr val="dk1"/>
              </a:buClr>
              <a:buSzPts val="1600"/>
              <a:buFont typeface="Merriweather Sans"/>
              <a:buChar char="–"/>
              <a:defRPr b="0" i="0" sz="1600" u="none" cap="none" strike="noStrike">
                <a:solidFill>
                  <a:schemeClr val="dk1"/>
                </a:solidFill>
                <a:latin typeface="Merriweather Sans"/>
                <a:ea typeface="Merriweather Sans"/>
                <a:cs typeface="Merriweather Sans"/>
                <a:sym typeface="Merriweather Sans"/>
              </a:defRPr>
            </a:lvl2pPr>
            <a:lvl3pPr indent="-317500" lvl="2" marL="1371600" marR="0" rtl="0" algn="l">
              <a:lnSpc>
                <a:spcPct val="100000"/>
              </a:lnSpc>
              <a:spcBef>
                <a:spcPts val="280"/>
              </a:spcBef>
              <a:spcAft>
                <a:spcPts val="0"/>
              </a:spcAft>
              <a:buClr>
                <a:schemeClr val="dk1"/>
              </a:buClr>
              <a:buSzPts val="1400"/>
              <a:buFont typeface="Merriweather Sans"/>
              <a:buChar char="•"/>
              <a:defRPr b="0" i="0" sz="1400" u="none" cap="none" strike="noStrike">
                <a:solidFill>
                  <a:schemeClr val="dk1"/>
                </a:solidFill>
                <a:latin typeface="Merriweather Sans"/>
                <a:ea typeface="Merriweather Sans"/>
                <a:cs typeface="Merriweather Sans"/>
                <a:sym typeface="Merriweather Sans"/>
              </a:defRPr>
            </a:lvl3pPr>
            <a:lvl4pPr indent="-304800" lvl="3" marL="1828800" marR="0" rtl="0" algn="l">
              <a:lnSpc>
                <a:spcPct val="100000"/>
              </a:lnSpc>
              <a:spcBef>
                <a:spcPts val="240"/>
              </a:spcBef>
              <a:spcAft>
                <a:spcPts val="0"/>
              </a:spcAft>
              <a:buClr>
                <a:schemeClr val="dk1"/>
              </a:buClr>
              <a:buSzPts val="1200"/>
              <a:buFont typeface="Merriweather Sans"/>
              <a:buChar char="–"/>
              <a:defRPr b="0" i="0" sz="1200" u="none" cap="none" strike="noStrike">
                <a:solidFill>
                  <a:schemeClr val="dk1"/>
                </a:solidFill>
                <a:latin typeface="Merriweather Sans"/>
                <a:ea typeface="Merriweather Sans"/>
                <a:cs typeface="Merriweather Sans"/>
                <a:sym typeface="Merriweather Sans"/>
              </a:defRPr>
            </a:lvl4pPr>
            <a:lvl5pPr indent="-292100" lvl="4" marL="2286000" marR="0" rtl="0" algn="l">
              <a:lnSpc>
                <a:spcPct val="100000"/>
              </a:lnSpc>
              <a:spcBef>
                <a:spcPts val="200"/>
              </a:spcBef>
              <a:spcAft>
                <a:spcPts val="0"/>
              </a:spcAft>
              <a:buClr>
                <a:schemeClr val="dk1"/>
              </a:buClr>
              <a:buSzPts val="1000"/>
              <a:buFont typeface="Merriweather Sans"/>
              <a:buChar char="»"/>
              <a:defRPr b="0" i="0" sz="1000" u="none" cap="none" strike="noStrike">
                <a:solidFill>
                  <a:schemeClr val="dk1"/>
                </a:solidFill>
                <a:latin typeface="Merriweather Sans"/>
                <a:ea typeface="Merriweather Sans"/>
                <a:cs typeface="Merriweather Sans"/>
                <a:sym typeface="Merriweather Sans"/>
              </a:defRPr>
            </a:lvl5pPr>
            <a:lvl6pPr indent="-292100" lvl="5" marL="2743200" marR="0" rtl="0" algn="l">
              <a:lnSpc>
                <a:spcPct val="100000"/>
              </a:lnSpc>
              <a:spcBef>
                <a:spcPts val="200"/>
              </a:spcBef>
              <a:spcAft>
                <a:spcPts val="0"/>
              </a:spcAft>
              <a:buClr>
                <a:schemeClr val="dk1"/>
              </a:buClr>
              <a:buSzPts val="1000"/>
              <a:buFont typeface="Merriweather Sans"/>
              <a:buChar char="»"/>
              <a:defRPr b="0" i="0" sz="1000" u="none" cap="none" strike="noStrike">
                <a:solidFill>
                  <a:schemeClr val="dk1"/>
                </a:solidFill>
                <a:latin typeface="Merriweather Sans"/>
                <a:ea typeface="Merriweather Sans"/>
                <a:cs typeface="Merriweather Sans"/>
                <a:sym typeface="Merriweather Sans"/>
              </a:defRPr>
            </a:lvl6pPr>
            <a:lvl7pPr indent="-292100" lvl="6" marL="3200400" marR="0" rtl="0" algn="l">
              <a:lnSpc>
                <a:spcPct val="100000"/>
              </a:lnSpc>
              <a:spcBef>
                <a:spcPts val="200"/>
              </a:spcBef>
              <a:spcAft>
                <a:spcPts val="0"/>
              </a:spcAft>
              <a:buClr>
                <a:schemeClr val="dk1"/>
              </a:buClr>
              <a:buSzPts val="1000"/>
              <a:buFont typeface="Merriweather Sans"/>
              <a:buChar char="»"/>
              <a:defRPr b="0" i="0" sz="1000" u="none" cap="none" strike="noStrike">
                <a:solidFill>
                  <a:schemeClr val="dk1"/>
                </a:solidFill>
                <a:latin typeface="Merriweather Sans"/>
                <a:ea typeface="Merriweather Sans"/>
                <a:cs typeface="Merriweather Sans"/>
                <a:sym typeface="Merriweather Sans"/>
              </a:defRPr>
            </a:lvl7pPr>
            <a:lvl8pPr indent="-292100" lvl="7" marL="3657600" marR="0" rtl="0" algn="l">
              <a:lnSpc>
                <a:spcPct val="100000"/>
              </a:lnSpc>
              <a:spcBef>
                <a:spcPts val="200"/>
              </a:spcBef>
              <a:spcAft>
                <a:spcPts val="0"/>
              </a:spcAft>
              <a:buClr>
                <a:schemeClr val="dk1"/>
              </a:buClr>
              <a:buSzPts val="1000"/>
              <a:buFont typeface="Merriweather Sans"/>
              <a:buChar char="»"/>
              <a:defRPr b="0" i="0" sz="1000" u="none" cap="none" strike="noStrike">
                <a:solidFill>
                  <a:schemeClr val="dk1"/>
                </a:solidFill>
                <a:latin typeface="Merriweather Sans"/>
                <a:ea typeface="Merriweather Sans"/>
                <a:cs typeface="Merriweather Sans"/>
                <a:sym typeface="Merriweather Sans"/>
              </a:defRPr>
            </a:lvl8pPr>
            <a:lvl9pPr indent="-292100" lvl="8" marL="4114800" marR="0" rtl="0" algn="l">
              <a:lnSpc>
                <a:spcPct val="100000"/>
              </a:lnSpc>
              <a:spcBef>
                <a:spcPts val="200"/>
              </a:spcBef>
              <a:spcAft>
                <a:spcPts val="0"/>
              </a:spcAft>
              <a:buClr>
                <a:schemeClr val="dk1"/>
              </a:buClr>
              <a:buSzPts val="1000"/>
              <a:buFont typeface="Merriweather Sans"/>
              <a:buChar char="»"/>
              <a:defRPr b="0" i="0" sz="1000" u="none" cap="none" strike="noStrike">
                <a:solidFill>
                  <a:schemeClr val="dk1"/>
                </a:solidFill>
                <a:latin typeface="Merriweather Sans"/>
                <a:ea typeface="Merriweather Sans"/>
                <a:cs typeface="Merriweather Sans"/>
                <a:sym typeface="Merriweather Sans"/>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9" name="Shape 229"/>
        <p:cNvGrpSpPr/>
        <p:nvPr/>
      </p:nvGrpSpPr>
      <p:grpSpPr>
        <a:xfrm>
          <a:off x="0" y="0"/>
          <a:ext cx="0" cy="0"/>
          <a:chOff x="0" y="0"/>
          <a:chExt cx="0" cy="0"/>
        </a:xfrm>
      </p:grpSpPr>
      <p:sp>
        <p:nvSpPr>
          <p:cNvPr id="230" name="Google Shape;230;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1" name="Google Shape;231;p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2" name="Google Shape;232;p4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3" name="Google Shape;233;p4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4" name="Google Shape;234;p4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4" name="Shape 30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15" name="Shape 415"/>
        <p:cNvGrpSpPr/>
        <p:nvPr/>
      </p:nvGrpSpPr>
      <p:grpSpPr>
        <a:xfrm>
          <a:off x="0" y="0"/>
          <a:ext cx="0" cy="0"/>
          <a:chOff x="0" y="0"/>
          <a:chExt cx="0" cy="0"/>
        </a:xfrm>
      </p:grpSpPr>
      <p:grpSp>
        <p:nvGrpSpPr>
          <p:cNvPr id="416" name="Google Shape;416;p74"/>
          <p:cNvGrpSpPr/>
          <p:nvPr/>
        </p:nvGrpSpPr>
        <p:grpSpPr>
          <a:xfrm>
            <a:off x="0" y="-8467"/>
            <a:ext cx="12192000" cy="6866467"/>
            <a:chOff x="0" y="-8467"/>
            <a:chExt cx="12192000" cy="6866467"/>
          </a:xfrm>
        </p:grpSpPr>
        <p:cxnSp>
          <p:nvCxnSpPr>
            <p:cNvPr id="417" name="Google Shape;417;p74"/>
            <p:cNvCxnSpPr/>
            <p:nvPr/>
          </p:nvCxnSpPr>
          <p:spPr>
            <a:xfrm>
              <a:off x="9371012" y="0"/>
              <a:ext cx="1219200" cy="6858000"/>
            </a:xfrm>
            <a:prstGeom prst="straightConnector1">
              <a:avLst/>
            </a:prstGeom>
            <a:noFill/>
            <a:ln cap="flat" cmpd="sng" w="9525">
              <a:solidFill>
                <a:srgbClr val="BFBFBF"/>
              </a:solidFill>
              <a:prstDash val="solid"/>
              <a:round/>
              <a:headEnd len="sm" w="sm" type="none"/>
              <a:tailEnd len="sm" w="sm" type="none"/>
            </a:ln>
          </p:spPr>
        </p:cxnSp>
        <p:cxnSp>
          <p:nvCxnSpPr>
            <p:cNvPr id="418" name="Google Shape;418;p74"/>
            <p:cNvCxnSpPr/>
            <p:nvPr/>
          </p:nvCxnSpPr>
          <p:spPr>
            <a:xfrm flipH="1">
              <a:off x="7425267" y="3681413"/>
              <a:ext cx="4763558" cy="3176587"/>
            </a:xfrm>
            <a:prstGeom prst="straightConnector1">
              <a:avLst/>
            </a:prstGeom>
            <a:noFill/>
            <a:ln cap="flat" cmpd="sng" w="9525">
              <a:solidFill>
                <a:srgbClr val="D8D8D8"/>
              </a:solidFill>
              <a:prstDash val="solid"/>
              <a:round/>
              <a:headEnd len="sm" w="sm" type="none"/>
              <a:tailEnd len="sm" w="sm" type="none"/>
            </a:ln>
          </p:spPr>
        </p:cxnSp>
        <p:sp>
          <p:nvSpPr>
            <p:cNvPr id="419" name="Google Shape;419;p74"/>
            <p:cNvSpPr/>
            <p:nvPr/>
          </p:nvSpPr>
          <p:spPr>
            <a:xfrm>
              <a:off x="9181476" y="-8467"/>
              <a:ext cx="3007349" cy="6866467"/>
            </a:xfrm>
            <a:custGeom>
              <a:rect b="b" l="l" r="r" t="t"/>
              <a:pathLst>
                <a:path extrusionOk="0" h="6866467" w="3007349">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420" name="Google Shape;420;p74"/>
            <p:cNvSpPr/>
            <p:nvPr/>
          </p:nvSpPr>
          <p:spPr>
            <a:xfrm>
              <a:off x="9603442" y="-8467"/>
              <a:ext cx="2588558" cy="6866467"/>
            </a:xfrm>
            <a:custGeom>
              <a:rect b="b" l="l" r="r" t="t"/>
              <a:pathLst>
                <a:path extrusionOk="0" h="6866467" w="2573311">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421" name="Google Shape;421;p74"/>
            <p:cNvSpPr/>
            <p:nvPr/>
          </p:nvSpPr>
          <p:spPr>
            <a:xfrm>
              <a:off x="8932333" y="3048000"/>
              <a:ext cx="3259667" cy="3810000"/>
            </a:xfrm>
            <a:prstGeom prst="triangle">
              <a:avLst>
                <a:gd fmla="val 100000" name="adj"/>
              </a:avLst>
            </a:prstGeom>
            <a:solidFill>
              <a:schemeClr val="accent2">
                <a:alpha val="71372"/>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4"/>
            <p:cNvSpPr/>
            <p:nvPr/>
          </p:nvSpPr>
          <p:spPr>
            <a:xfrm>
              <a:off x="9334500" y="-8467"/>
              <a:ext cx="2854326" cy="6866467"/>
            </a:xfrm>
            <a:custGeom>
              <a:rect b="b" l="l" r="r" t="t"/>
              <a:pathLst>
                <a:path extrusionOk="0" h="6866467" w="2858013">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423" name="Google Shape;423;p74"/>
            <p:cNvSpPr/>
            <p:nvPr/>
          </p:nvSpPr>
          <p:spPr>
            <a:xfrm>
              <a:off x="10898730" y="-8467"/>
              <a:ext cx="1290094" cy="6866467"/>
            </a:xfrm>
            <a:custGeom>
              <a:rect b="b" l="l" r="r" t="t"/>
              <a:pathLst>
                <a:path extrusionOk="0" h="6858000" w="1290094">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424" name="Google Shape;424;p74"/>
            <p:cNvSpPr/>
            <p:nvPr/>
          </p:nvSpPr>
          <p:spPr>
            <a:xfrm>
              <a:off x="10938999" y="-8467"/>
              <a:ext cx="1249825" cy="6866467"/>
            </a:xfrm>
            <a:custGeom>
              <a:rect b="b" l="l" r="r" t="t"/>
              <a:pathLst>
                <a:path extrusionOk="0" h="6858000" w="1249825">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425" name="Google Shape;425;p74"/>
            <p:cNvSpPr/>
            <p:nvPr/>
          </p:nvSpPr>
          <p:spPr>
            <a:xfrm>
              <a:off x="10371666" y="3589867"/>
              <a:ext cx="1817159" cy="3268133"/>
            </a:xfrm>
            <a:prstGeom prst="triangle">
              <a:avLst>
                <a:gd fmla="val 100000" name="adj"/>
              </a:avLst>
            </a:prstGeom>
            <a:solidFill>
              <a:schemeClr val="accent1">
                <a:alpha val="8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74"/>
            <p:cNvSpPr/>
            <p:nvPr/>
          </p:nvSpPr>
          <p:spPr>
            <a:xfrm>
              <a:off x="0" y="4013200"/>
              <a:ext cx="448733" cy="2844800"/>
            </a:xfrm>
            <a:prstGeom prst="triangle">
              <a:avLst>
                <a:gd fmla="val 0" name="adj"/>
              </a:avLst>
            </a:prstGeom>
            <a:solidFill>
              <a:schemeClr val="accent1">
                <a:alpha val="8431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7" name="Google Shape;427;p7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Trebuchet MS"/>
              <a:buNone/>
              <a:defRPr b="0" i="0" sz="3600" u="none" cap="none" strike="noStrike">
                <a:solidFill>
                  <a:schemeClr val="accent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428" name="Google Shape;428;p7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lvl1pPr indent="-320040" lvl="0" marL="457200" marR="0" rtl="0" algn="l">
              <a:lnSpc>
                <a:spcPct val="100000"/>
              </a:lnSpc>
              <a:spcBef>
                <a:spcPts val="1000"/>
              </a:spcBef>
              <a:spcAft>
                <a:spcPts val="0"/>
              </a:spcAft>
              <a:buClr>
                <a:schemeClr val="accent1"/>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lnSpc>
                <a:spcPct val="100000"/>
              </a:lnSpc>
              <a:spcBef>
                <a:spcPts val="1000"/>
              </a:spcBef>
              <a:spcAft>
                <a:spcPts val="0"/>
              </a:spcAft>
              <a:buClr>
                <a:schemeClr val="accent1"/>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lnSpc>
                <a:spcPct val="100000"/>
              </a:lnSpc>
              <a:spcBef>
                <a:spcPts val="1000"/>
              </a:spcBef>
              <a:spcAft>
                <a:spcPts val="0"/>
              </a:spcAft>
              <a:buClr>
                <a:schemeClr val="accent1"/>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lnSpc>
                <a:spcPct val="100000"/>
              </a:lnSpc>
              <a:spcBef>
                <a:spcPts val="1000"/>
              </a:spcBef>
              <a:spcAft>
                <a:spcPts val="0"/>
              </a:spcAft>
              <a:buClr>
                <a:schemeClr val="accent1"/>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429" name="Google Shape;429;p74"/>
          <p:cNvSpPr txBox="1"/>
          <p:nvPr>
            <p:ph idx="10" type="dt"/>
          </p:nvPr>
        </p:nvSpPr>
        <p:spPr>
          <a:xfrm>
            <a:off x="7205133" y="6041362"/>
            <a:ext cx="91193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430" name="Google Shape;430;p74"/>
          <p:cNvSpPr txBox="1"/>
          <p:nvPr>
            <p:ph idx="11" type="ftr"/>
          </p:nvPr>
        </p:nvSpPr>
        <p:spPr>
          <a:xfrm>
            <a:off x="677334" y="6041362"/>
            <a:ext cx="629761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431" name="Google Shape;431;p74"/>
          <p:cNvSpPr txBox="1"/>
          <p:nvPr>
            <p:ph idx="12" type="sldNum"/>
          </p:nvPr>
        </p:nvSpPr>
        <p:spPr>
          <a:xfrm>
            <a:off x="8590663" y="6041362"/>
            <a:ext cx="68333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38.png"/><Relationship Id="rId5" Type="http://schemas.openxmlformats.org/officeDocument/2006/relationships/image" Target="../media/image23.jpg"/><Relationship Id="rId6" Type="http://schemas.openxmlformats.org/officeDocument/2006/relationships/image" Target="../media/image21.jpg"/><Relationship Id="rId7"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hyperlink" Target="http://2.bp.blogspot.com/_3vyHssYONIg/THdjB3ZFhaI/AAAAAAAABBs/pp5O7m2PjF0/s1600/GREY-BLANKET.jpg" TargetMode="External"/><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hyperlink" Target="http://1.bp.blogspot.com/_3vyHssYONIg/THdi_ZPC1II/AAAAAAAABBk/qDqvahxzsy0/s1600/tarp+big+pic.jpg" TargetMode="External"/><Relationship Id="rId8" Type="http://schemas.openxmlformats.org/officeDocument/2006/relationships/image" Target="../media/image35.jpg"/><Relationship Id="rId11" Type="http://schemas.openxmlformats.org/officeDocument/2006/relationships/hyperlink" Target="http://41.media.tumblr.com/cee2b9245fa17d08afffe17118c9206e/tumblr_mmxktxn1hF1s3e1yro6_r1_1280.jpg" TargetMode="External"/><Relationship Id="rId10" Type="http://schemas.openxmlformats.org/officeDocument/2006/relationships/image" Target="../media/image32.jpg"/><Relationship Id="rId13" Type="http://schemas.openxmlformats.org/officeDocument/2006/relationships/image" Target="../media/image34.jpg"/><Relationship Id="rId12" Type="http://schemas.openxmlformats.org/officeDocument/2006/relationships/image" Target="../media/image36.jpg"/><Relationship Id="rId14"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39.jpg"/><Relationship Id="rId6" Type="http://schemas.openxmlformats.org/officeDocument/2006/relationships/image" Target="../media/image41.jpg"/><Relationship Id="rId7" Type="http://schemas.openxmlformats.org/officeDocument/2006/relationships/image" Target="../media/image60.jpg"/><Relationship Id="rId8"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2.jpg"/><Relationship Id="rId4" Type="http://schemas.openxmlformats.org/officeDocument/2006/relationships/image" Target="../media/image40.png"/><Relationship Id="rId5" Type="http://schemas.openxmlformats.org/officeDocument/2006/relationships/image" Target="../media/image58.jpg"/><Relationship Id="rId6" Type="http://schemas.openxmlformats.org/officeDocument/2006/relationships/image" Target="../media/image45.jpg"/><Relationship Id="rId7"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8.jp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64.png"/><Relationship Id="rId5"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72.png"/><Relationship Id="rId6"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 Id="rId3" Type="http://schemas.openxmlformats.org/officeDocument/2006/relationships/image" Target="../media/image7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7.xml"/><Relationship Id="rId3" Type="http://schemas.openxmlformats.org/officeDocument/2006/relationships/image" Target="../media/image6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 Id="rId3" Type="http://schemas.openxmlformats.org/officeDocument/2006/relationships/image" Target="../media/image66.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6.xml"/><Relationship Id="rId3" Type="http://schemas.openxmlformats.org/officeDocument/2006/relationships/image" Target="../media/image7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0.xml"/><Relationship Id="rId3" Type="http://schemas.openxmlformats.org/officeDocument/2006/relationships/image" Target="../media/image7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62.xml"/><Relationship Id="rId3" Type="http://schemas.openxmlformats.org/officeDocument/2006/relationships/image" Target="../media/image7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91"/>
          <p:cNvSpPr txBox="1"/>
          <p:nvPr>
            <p:ph type="title"/>
          </p:nvPr>
        </p:nvSpPr>
        <p:spPr>
          <a:xfrm>
            <a:off x="831850" y="1135063"/>
            <a:ext cx="10515600" cy="1687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latin typeface="Century Gothic"/>
                <a:ea typeface="Century Gothic"/>
                <a:cs typeface="Century Gothic"/>
                <a:sym typeface="Century Gothic"/>
              </a:rPr>
              <a:t>UK Social Pedagogy in Action</a:t>
            </a:r>
            <a:br>
              <a:rPr lang="en-GB">
                <a:latin typeface="Century Gothic"/>
                <a:ea typeface="Century Gothic"/>
                <a:cs typeface="Century Gothic"/>
                <a:sym typeface="Century Gothic"/>
              </a:rPr>
            </a:br>
            <a:endParaRPr>
              <a:latin typeface="Century Gothic"/>
              <a:ea typeface="Century Gothic"/>
              <a:cs typeface="Century Gothic"/>
              <a:sym typeface="Century Gothic"/>
            </a:endParaRPr>
          </a:p>
        </p:txBody>
      </p:sp>
      <p:sp>
        <p:nvSpPr>
          <p:cNvPr id="554" name="Google Shape;554;p91"/>
          <p:cNvSpPr txBox="1"/>
          <p:nvPr>
            <p:ph idx="1" type="body"/>
          </p:nvPr>
        </p:nvSpPr>
        <p:spPr>
          <a:xfrm>
            <a:off x="731850" y="2576521"/>
            <a:ext cx="10742700" cy="17541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4400"/>
              <a:buFont typeface="Noto Sans Symbols"/>
              <a:buNone/>
            </a:pPr>
            <a:r>
              <a:rPr b="1" lang="en-GB" sz="4000">
                <a:latin typeface="Arial"/>
                <a:ea typeface="Arial"/>
                <a:cs typeface="Arial"/>
                <a:sym typeface="Arial"/>
              </a:rPr>
              <a:t>Relationship based practice and the </a:t>
            </a:r>
            <a:endParaRPr b="1" sz="4000">
              <a:latin typeface="Arial"/>
              <a:ea typeface="Arial"/>
              <a:cs typeface="Arial"/>
              <a:sym typeface="Arial"/>
            </a:endParaRPr>
          </a:p>
          <a:p>
            <a:pPr indent="0" lvl="0" marL="0" rtl="0" algn="ctr">
              <a:lnSpc>
                <a:spcPct val="100000"/>
              </a:lnSpc>
              <a:spcBef>
                <a:spcPts val="0"/>
              </a:spcBef>
              <a:spcAft>
                <a:spcPts val="0"/>
              </a:spcAft>
              <a:buClr>
                <a:srgbClr val="6DB7D7"/>
              </a:buClr>
              <a:buSzPts val="4400"/>
              <a:buFont typeface="Noto Sans Symbols"/>
              <a:buNone/>
            </a:pPr>
            <a:r>
              <a:rPr b="1" lang="en-GB" sz="4000">
                <a:latin typeface="Arial"/>
                <a:ea typeface="Arial"/>
                <a:cs typeface="Arial"/>
                <a:sym typeface="Arial"/>
              </a:rPr>
              <a:t>Family Learning Intervention Programme</a:t>
            </a:r>
            <a:endParaRPr/>
          </a:p>
          <a:p>
            <a:pPr indent="0" lvl="0" marL="0" rtl="0" algn="ctr">
              <a:lnSpc>
                <a:spcPct val="100000"/>
              </a:lnSpc>
              <a:spcBef>
                <a:spcPts val="300"/>
              </a:spcBef>
              <a:spcAft>
                <a:spcPts val="0"/>
              </a:spcAft>
              <a:buClr>
                <a:srgbClr val="6DB7D7"/>
              </a:buClr>
              <a:buSzPts val="4400"/>
              <a:buFont typeface="Noto Sans Symbols"/>
              <a:buNone/>
            </a:pPr>
            <a:r>
              <a:t/>
            </a:r>
            <a:endParaRPr b="1" sz="4000">
              <a:latin typeface="Arial"/>
              <a:ea typeface="Arial"/>
              <a:cs typeface="Arial"/>
              <a:sym typeface="Arial"/>
            </a:endParaRPr>
          </a:p>
          <a:p>
            <a:pPr indent="0" lvl="0" marL="0" rtl="0" algn="r">
              <a:lnSpc>
                <a:spcPct val="100000"/>
              </a:lnSpc>
              <a:spcBef>
                <a:spcPts val="300"/>
              </a:spcBef>
              <a:spcAft>
                <a:spcPts val="0"/>
              </a:spcAft>
              <a:buClr>
                <a:srgbClr val="6DB7D7"/>
              </a:buClr>
              <a:buSzPts val="3960"/>
              <a:buFont typeface="Noto Sans Symbols"/>
              <a:buNone/>
            </a:pPr>
            <a:r>
              <a:rPr lang="en-GB" sz="3600"/>
              <a:t>Robyn Kemp, FLIP Manager</a:t>
            </a:r>
            <a:endParaRPr/>
          </a:p>
        </p:txBody>
      </p:sp>
      <p:pic>
        <p:nvPicPr>
          <p:cNvPr id="555" name="Google Shape;555;p91"/>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pic>
        <p:nvPicPr>
          <p:cNvPr descr="DJY0qY3W0AIzQI8.jpg" id="648" name="Google Shape;648;p100"/>
          <p:cNvPicPr preferRelativeResize="0"/>
          <p:nvPr/>
        </p:nvPicPr>
        <p:blipFill rotWithShape="1">
          <a:blip r:embed="rId3">
            <a:alphaModFix/>
          </a:blip>
          <a:srcRect b="0" l="0" r="0" t="6041"/>
          <a:stretch/>
        </p:blipFill>
        <p:spPr>
          <a:xfrm>
            <a:off x="605481" y="5082"/>
            <a:ext cx="11153700" cy="66492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id="649" name="Google Shape;649;p100"/>
          <p:cNvPicPr preferRelativeResize="0"/>
          <p:nvPr/>
        </p:nvPicPr>
        <p:blipFill rotWithShape="1">
          <a:blip r:embed="rId4">
            <a:alphaModFix/>
          </a:blip>
          <a:srcRect b="0" l="0" r="0" t="0"/>
          <a:stretch/>
        </p:blipFill>
        <p:spPr>
          <a:xfrm>
            <a:off x="8535378" y="130724"/>
            <a:ext cx="3443100" cy="23202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descr="hackney.jpg" id="650" name="Google Shape;650;p100"/>
          <p:cNvPicPr preferRelativeResize="0"/>
          <p:nvPr/>
        </p:nvPicPr>
        <p:blipFill rotWithShape="1">
          <a:blip r:embed="rId5">
            <a:alphaModFix/>
          </a:blip>
          <a:srcRect b="0" l="0" r="0" t="0"/>
          <a:stretch/>
        </p:blipFill>
        <p:spPr>
          <a:xfrm>
            <a:off x="437448" y="4404030"/>
            <a:ext cx="3351300" cy="22332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descr="images.jpeg" id="651" name="Google Shape;651;p100"/>
          <p:cNvPicPr preferRelativeResize="0"/>
          <p:nvPr/>
        </p:nvPicPr>
        <p:blipFill rotWithShape="1">
          <a:blip r:embed="rId6">
            <a:alphaModFix/>
          </a:blip>
          <a:srcRect b="0" l="0" r="0" t="0"/>
          <a:stretch/>
        </p:blipFill>
        <p:spPr>
          <a:xfrm>
            <a:off x="8723868" y="4205300"/>
            <a:ext cx="3099300" cy="20625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pic>
        <p:nvPicPr>
          <p:cNvPr descr="i love hackney badges.jpg" id="652" name="Google Shape;652;p100"/>
          <p:cNvPicPr preferRelativeResize="0"/>
          <p:nvPr/>
        </p:nvPicPr>
        <p:blipFill rotWithShape="1">
          <a:blip r:embed="rId7">
            <a:alphaModFix/>
          </a:blip>
          <a:srcRect b="0" l="0" r="0" t="0"/>
          <a:stretch/>
        </p:blipFill>
        <p:spPr>
          <a:xfrm>
            <a:off x="248464" y="216993"/>
            <a:ext cx="2308500" cy="18354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101"/>
          <p:cNvSpPr txBox="1"/>
          <p:nvPr>
            <p:ph type="title"/>
          </p:nvPr>
        </p:nvSpPr>
        <p:spPr>
          <a:xfrm>
            <a:off x="1158875" y="5465763"/>
            <a:ext cx="10345800" cy="1201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GB">
                <a:latin typeface="Century Gothic"/>
                <a:ea typeface="Century Gothic"/>
                <a:cs typeface="Century Gothic"/>
                <a:sym typeface="Century Gothic"/>
              </a:rPr>
              <a:t>Rural setting, 2 hours away from Hackney</a:t>
            </a:r>
            <a:br>
              <a:rPr lang="en-GB">
                <a:latin typeface="Century Gothic"/>
                <a:ea typeface="Century Gothic"/>
                <a:cs typeface="Century Gothic"/>
                <a:sym typeface="Century Gothic"/>
              </a:rPr>
            </a:br>
            <a:endParaRPr>
              <a:latin typeface="Century Gothic"/>
              <a:ea typeface="Century Gothic"/>
              <a:cs typeface="Century Gothic"/>
              <a:sym typeface="Century Gothic"/>
            </a:endParaRPr>
          </a:p>
        </p:txBody>
      </p:sp>
      <p:pic>
        <p:nvPicPr>
          <p:cNvPr id="658" name="Google Shape;658;p101"/>
          <p:cNvPicPr preferRelativeResize="0"/>
          <p:nvPr>
            <p:ph idx="2" type="pic"/>
          </p:nvPr>
        </p:nvPicPr>
        <p:blipFill rotWithShape="1">
          <a:blip r:embed="rId3">
            <a:alphaModFix/>
          </a:blip>
          <a:srcRect b="2597" l="169" r="0" t="16448"/>
          <a:stretch/>
        </p:blipFill>
        <p:spPr>
          <a:xfrm>
            <a:off x="823913" y="1546225"/>
            <a:ext cx="10477500" cy="3735300"/>
          </a:xfrm>
          <a:prstGeom prst="rect">
            <a:avLst/>
          </a:prstGeom>
          <a:noFill/>
          <a:ln>
            <a:noFill/>
          </a:ln>
          <a:effectLst>
            <a:outerShdw blurRad="63500" sx="100500" rotWithShape="0" algn="ctr" sy="100500">
              <a:srgbClr val="000000">
                <a:alpha val="49411"/>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2" name="Shape 662"/>
        <p:cNvGrpSpPr/>
        <p:nvPr/>
      </p:nvGrpSpPr>
      <p:grpSpPr>
        <a:xfrm>
          <a:off x="0" y="0"/>
          <a:ext cx="0" cy="0"/>
          <a:chOff x="0" y="0"/>
          <a:chExt cx="0" cy="0"/>
        </a:xfrm>
      </p:grpSpPr>
      <p:pic>
        <p:nvPicPr>
          <p:cNvPr id="663" name="Google Shape;663;p102"/>
          <p:cNvPicPr preferRelativeResize="0"/>
          <p:nvPr>
            <p:ph idx="1" type="body"/>
          </p:nvPr>
        </p:nvPicPr>
        <p:blipFill rotWithShape="1">
          <a:blip r:embed="rId3">
            <a:alphaModFix/>
          </a:blip>
          <a:srcRect b="6233" l="0" r="0" t="6224"/>
          <a:stretch/>
        </p:blipFill>
        <p:spPr>
          <a:xfrm>
            <a:off x="271463" y="1673225"/>
            <a:ext cx="5121300" cy="4343400"/>
          </a:xfrm>
          <a:prstGeom prst="rect">
            <a:avLst/>
          </a:prstGeom>
          <a:noFill/>
          <a:ln>
            <a:noFill/>
          </a:ln>
        </p:spPr>
      </p:pic>
      <p:pic>
        <p:nvPicPr>
          <p:cNvPr descr="flip.jpg" id="664" name="Google Shape;664;p102"/>
          <p:cNvPicPr preferRelativeResize="0"/>
          <p:nvPr/>
        </p:nvPicPr>
        <p:blipFill rotWithShape="1">
          <a:blip r:embed="rId4">
            <a:alphaModFix/>
          </a:blip>
          <a:srcRect b="0" l="0" r="0" t="0"/>
          <a:stretch/>
        </p:blipFill>
        <p:spPr>
          <a:xfrm>
            <a:off x="5830888" y="414338"/>
            <a:ext cx="6018212" cy="4260850"/>
          </a:xfrm>
          <a:prstGeom prst="rect">
            <a:avLst/>
          </a:prstGeom>
          <a:noFill/>
          <a:ln>
            <a:noFill/>
          </a:ln>
        </p:spPr>
      </p:pic>
      <p:sp>
        <p:nvSpPr>
          <p:cNvPr id="665" name="Google Shape;665;p102"/>
          <p:cNvSpPr txBox="1"/>
          <p:nvPr/>
        </p:nvSpPr>
        <p:spPr>
          <a:xfrm>
            <a:off x="5889625" y="4987925"/>
            <a:ext cx="5829300" cy="9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entury Gothic"/>
                <a:ea typeface="Century Gothic"/>
                <a:cs typeface="Century Gothic"/>
                <a:sym typeface="Century Gothic"/>
              </a:rPr>
              <a:t>3-7 day residential experience for the whole family, social worker, FLIP team &amp; other significant people for the family</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9" name="Shape 669"/>
        <p:cNvGrpSpPr/>
        <p:nvPr/>
      </p:nvGrpSpPr>
      <p:grpSpPr>
        <a:xfrm>
          <a:off x="0" y="0"/>
          <a:ext cx="0" cy="0"/>
          <a:chOff x="0" y="0"/>
          <a:chExt cx="0" cy="0"/>
        </a:xfrm>
      </p:grpSpPr>
      <p:sp>
        <p:nvSpPr>
          <p:cNvPr id="670" name="Google Shape;670;p103"/>
          <p:cNvSpPr txBox="1"/>
          <p:nvPr>
            <p:ph type="title"/>
          </p:nvPr>
        </p:nvSpPr>
        <p:spPr>
          <a:xfrm>
            <a:off x="731838" y="2403475"/>
            <a:ext cx="10742700" cy="13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What</a:t>
            </a:r>
            <a:endParaRPr b="1"/>
          </a:p>
        </p:txBody>
      </p:sp>
      <p:sp>
        <p:nvSpPr>
          <p:cNvPr id="671" name="Google Shape;671;p103"/>
          <p:cNvSpPr txBox="1"/>
          <p:nvPr>
            <p:ph idx="1" type="body"/>
          </p:nvPr>
        </p:nvSpPr>
        <p:spPr>
          <a:xfrm>
            <a:off x="731838" y="3735388"/>
            <a:ext cx="10742700" cy="1500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3080"/>
              <a:buFont typeface="Noto Sans Symbols"/>
              <a:buNone/>
            </a:pPr>
            <a:r>
              <a:rPr lang="en-GB" sz="2800">
                <a:solidFill>
                  <a:srgbClr val="7EB603"/>
                </a:solidFill>
                <a:latin typeface="Arial Black"/>
                <a:ea typeface="Arial Black"/>
                <a:cs typeface="Arial Black"/>
                <a:sym typeface="Arial Black"/>
              </a:rPr>
              <a:t>We do</a:t>
            </a:r>
            <a:endParaRPr sz="2800">
              <a:solidFill>
                <a:srgbClr val="7EB603"/>
              </a:solidFill>
              <a:latin typeface="Arial Black"/>
              <a:ea typeface="Arial Black"/>
              <a:cs typeface="Arial Black"/>
              <a:sym typeface="Arial Black"/>
            </a:endParaRPr>
          </a:p>
        </p:txBody>
      </p:sp>
      <p:pic>
        <p:nvPicPr>
          <p:cNvPr id="672" name="Google Shape;672;p103"/>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grpSp>
        <p:nvGrpSpPr>
          <p:cNvPr id="678" name="Google Shape;678;p104"/>
          <p:cNvGrpSpPr/>
          <p:nvPr/>
        </p:nvGrpSpPr>
        <p:grpSpPr>
          <a:xfrm>
            <a:off x="1717417" y="969748"/>
            <a:ext cx="8915394" cy="4830525"/>
            <a:chOff x="0" y="262315"/>
            <a:chExt cx="8915394" cy="4830525"/>
          </a:xfrm>
        </p:grpSpPr>
        <p:sp>
          <p:nvSpPr>
            <p:cNvPr id="679" name="Google Shape;679;p104"/>
            <p:cNvSpPr/>
            <p:nvPr/>
          </p:nvSpPr>
          <p:spPr>
            <a:xfrm>
              <a:off x="8663094" y="2811390"/>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04"/>
            <p:cNvSpPr/>
            <p:nvPr/>
          </p:nvSpPr>
          <p:spPr>
            <a:xfrm>
              <a:off x="8201276" y="2811390"/>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04"/>
            <p:cNvSpPr/>
            <p:nvPr/>
          </p:nvSpPr>
          <p:spPr>
            <a:xfrm>
              <a:off x="7740350" y="2811390"/>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04"/>
            <p:cNvSpPr/>
            <p:nvPr/>
          </p:nvSpPr>
          <p:spPr>
            <a:xfrm>
              <a:off x="7278532" y="2811390"/>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04"/>
            <p:cNvSpPr/>
            <p:nvPr/>
          </p:nvSpPr>
          <p:spPr>
            <a:xfrm>
              <a:off x="6816714" y="2811390"/>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04"/>
            <p:cNvSpPr/>
            <p:nvPr/>
          </p:nvSpPr>
          <p:spPr>
            <a:xfrm>
              <a:off x="6103482" y="2685238"/>
              <a:ext cx="504600" cy="5040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04"/>
            <p:cNvSpPr/>
            <p:nvPr/>
          </p:nvSpPr>
          <p:spPr>
            <a:xfrm>
              <a:off x="8252094" y="2290708"/>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04"/>
            <p:cNvSpPr/>
            <p:nvPr/>
          </p:nvSpPr>
          <p:spPr>
            <a:xfrm>
              <a:off x="8252094" y="3335481"/>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04"/>
            <p:cNvSpPr/>
            <p:nvPr/>
          </p:nvSpPr>
          <p:spPr>
            <a:xfrm>
              <a:off x="8477653" y="2517197"/>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04"/>
            <p:cNvSpPr/>
            <p:nvPr/>
          </p:nvSpPr>
          <p:spPr>
            <a:xfrm>
              <a:off x="8491918" y="3110453"/>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104"/>
            <p:cNvSpPr/>
            <p:nvPr/>
          </p:nvSpPr>
          <p:spPr>
            <a:xfrm>
              <a:off x="3361997" y="1657025"/>
              <a:ext cx="2551500" cy="25518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04"/>
            <p:cNvSpPr txBox="1"/>
            <p:nvPr/>
          </p:nvSpPr>
          <p:spPr>
            <a:xfrm>
              <a:off x="3735668" y="2030724"/>
              <a:ext cx="1804200" cy="1804500"/>
            </a:xfrm>
            <a:prstGeom prst="rect">
              <a:avLst/>
            </a:prstGeom>
            <a:noFill/>
            <a:ln>
              <a:noFill/>
            </a:ln>
          </p:spPr>
          <p:txBody>
            <a:bodyPr anchorCtr="0" anchor="ctr" bIns="39350" lIns="39350" spcFirstLastPara="1" rIns="39350" wrap="square" tIns="39350">
              <a:noAutofit/>
            </a:bodyPr>
            <a:lstStyle/>
            <a:p>
              <a:pPr indent="0" lvl="0" marL="0" marR="0" rtl="0" algn="ctr">
                <a:lnSpc>
                  <a:spcPct val="90000"/>
                </a:lnSpc>
                <a:spcBef>
                  <a:spcPts val="0"/>
                </a:spcBef>
                <a:spcAft>
                  <a:spcPts val="0"/>
                </a:spcAft>
                <a:buClr>
                  <a:schemeClr val="lt1"/>
                </a:buClr>
                <a:buSzPts val="3100"/>
                <a:buFont typeface="Century Gothic"/>
                <a:buNone/>
              </a:pPr>
              <a:r>
                <a:rPr b="0" i="0" lang="en-GB" sz="3100" u="none" cap="none" strike="noStrike">
                  <a:solidFill>
                    <a:schemeClr val="lt1"/>
                  </a:solidFill>
                  <a:latin typeface="Century Gothic"/>
                  <a:ea typeface="Century Gothic"/>
                  <a:cs typeface="Century Gothic"/>
                  <a:sym typeface="Century Gothic"/>
                </a:rPr>
                <a:t>FLIP planning </a:t>
              </a:r>
              <a:r>
                <a:rPr b="0" i="0" lang="en-GB" sz="2400" u="none" cap="none" strike="noStrike">
                  <a:solidFill>
                    <a:schemeClr val="lt1"/>
                  </a:solidFill>
                  <a:latin typeface="Century Gothic"/>
                  <a:ea typeface="Century Gothic"/>
                  <a:cs typeface="Century Gothic"/>
                  <a:sym typeface="Century Gothic"/>
                </a:rPr>
                <a:t>(6-8 weeks)</a:t>
              </a:r>
              <a:endParaRPr b="0" i="0" sz="1400" u="none" cap="none" strike="noStrike">
                <a:solidFill>
                  <a:srgbClr val="000000"/>
                </a:solidFill>
                <a:latin typeface="Arial"/>
                <a:ea typeface="Arial"/>
                <a:cs typeface="Arial"/>
                <a:sym typeface="Arial"/>
              </a:endParaRPr>
            </a:p>
          </p:txBody>
        </p:sp>
        <p:sp>
          <p:nvSpPr>
            <p:cNvPr id="691" name="Google Shape;691;p104"/>
            <p:cNvSpPr/>
            <p:nvPr/>
          </p:nvSpPr>
          <p:spPr>
            <a:xfrm>
              <a:off x="3480572" y="1246909"/>
              <a:ext cx="504600" cy="5040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04"/>
            <p:cNvSpPr/>
            <p:nvPr/>
          </p:nvSpPr>
          <p:spPr>
            <a:xfrm>
              <a:off x="3196170" y="1011165"/>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04"/>
            <p:cNvSpPr/>
            <p:nvPr/>
          </p:nvSpPr>
          <p:spPr>
            <a:xfrm>
              <a:off x="2675511" y="845560"/>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04"/>
            <p:cNvSpPr/>
            <p:nvPr/>
          </p:nvSpPr>
          <p:spPr>
            <a:xfrm>
              <a:off x="2155743" y="845560"/>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4"/>
            <p:cNvSpPr/>
            <p:nvPr/>
          </p:nvSpPr>
          <p:spPr>
            <a:xfrm>
              <a:off x="1635975" y="845560"/>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04"/>
            <p:cNvSpPr/>
            <p:nvPr/>
          </p:nvSpPr>
          <p:spPr>
            <a:xfrm>
              <a:off x="1116208" y="845560"/>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4"/>
            <p:cNvSpPr/>
            <p:nvPr/>
          </p:nvSpPr>
          <p:spPr>
            <a:xfrm>
              <a:off x="595548" y="845560"/>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4"/>
            <p:cNvSpPr/>
            <p:nvPr/>
          </p:nvSpPr>
          <p:spPr>
            <a:xfrm>
              <a:off x="75780" y="845560"/>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04"/>
            <p:cNvSpPr/>
            <p:nvPr/>
          </p:nvSpPr>
          <p:spPr>
            <a:xfrm>
              <a:off x="58412" y="2778917"/>
              <a:ext cx="28458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04"/>
            <p:cNvSpPr txBox="1"/>
            <p:nvPr/>
          </p:nvSpPr>
          <p:spPr>
            <a:xfrm>
              <a:off x="58412" y="2778917"/>
              <a:ext cx="2845800" cy="630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Century Gothic"/>
                <a:buNone/>
              </a:pPr>
              <a:r>
                <a:rPr b="0" i="0" lang="en-GB" sz="2200" u="none" cap="none" strike="noStrike">
                  <a:solidFill>
                    <a:schemeClr val="dk1"/>
                  </a:solidFill>
                  <a:latin typeface="Century Gothic"/>
                  <a:ea typeface="Century Gothic"/>
                  <a:cs typeface="Century Gothic"/>
                  <a:sym typeface="Century Gothic"/>
                </a:rPr>
                <a:t>Social worker</a:t>
              </a:r>
              <a:endParaRPr b="0" i="0" sz="1400" u="none" cap="none" strike="noStrike">
                <a:solidFill>
                  <a:srgbClr val="000000"/>
                </a:solidFill>
                <a:latin typeface="Arial"/>
                <a:ea typeface="Arial"/>
                <a:cs typeface="Arial"/>
                <a:sym typeface="Arial"/>
              </a:endParaRPr>
            </a:p>
          </p:txBody>
        </p:sp>
        <p:sp>
          <p:nvSpPr>
            <p:cNvPr id="701" name="Google Shape;701;p104"/>
            <p:cNvSpPr/>
            <p:nvPr/>
          </p:nvSpPr>
          <p:spPr>
            <a:xfrm>
              <a:off x="2815483" y="2036455"/>
              <a:ext cx="504600" cy="5040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04"/>
            <p:cNvSpPr/>
            <p:nvPr/>
          </p:nvSpPr>
          <p:spPr>
            <a:xfrm>
              <a:off x="2397351" y="2139715"/>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04"/>
            <p:cNvSpPr/>
            <p:nvPr/>
          </p:nvSpPr>
          <p:spPr>
            <a:xfrm>
              <a:off x="1917702" y="2139715"/>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104"/>
            <p:cNvSpPr/>
            <p:nvPr/>
          </p:nvSpPr>
          <p:spPr>
            <a:xfrm>
              <a:off x="1438945" y="2139715"/>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04"/>
            <p:cNvSpPr/>
            <p:nvPr/>
          </p:nvSpPr>
          <p:spPr>
            <a:xfrm>
              <a:off x="960188" y="2139715"/>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04"/>
            <p:cNvSpPr/>
            <p:nvPr/>
          </p:nvSpPr>
          <p:spPr>
            <a:xfrm>
              <a:off x="480540" y="2139715"/>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04"/>
            <p:cNvSpPr/>
            <p:nvPr/>
          </p:nvSpPr>
          <p:spPr>
            <a:xfrm>
              <a:off x="1783" y="2139715"/>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04"/>
            <p:cNvSpPr/>
            <p:nvPr/>
          </p:nvSpPr>
          <p:spPr>
            <a:xfrm>
              <a:off x="21765" y="262315"/>
              <a:ext cx="2493900" cy="45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104"/>
            <p:cNvSpPr txBox="1"/>
            <p:nvPr/>
          </p:nvSpPr>
          <p:spPr>
            <a:xfrm>
              <a:off x="21765" y="262315"/>
              <a:ext cx="2493900" cy="4530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Century Gothic"/>
                <a:buNone/>
              </a:pPr>
              <a:r>
                <a:rPr b="0" i="0" lang="en-GB" sz="2200" u="none" cap="none" strike="noStrike">
                  <a:solidFill>
                    <a:schemeClr val="dk1"/>
                  </a:solidFill>
                  <a:latin typeface="Century Gothic"/>
                  <a:ea typeface="Century Gothic"/>
                  <a:cs typeface="Century Gothic"/>
                  <a:sym typeface="Century Gothic"/>
                </a:rPr>
                <a:t>Family / Carers</a:t>
              </a:r>
              <a:endParaRPr b="0" i="0" sz="1400" u="none" cap="none" strike="noStrike">
                <a:solidFill>
                  <a:srgbClr val="000000"/>
                </a:solidFill>
                <a:latin typeface="Arial"/>
                <a:ea typeface="Arial"/>
                <a:cs typeface="Arial"/>
                <a:sym typeface="Arial"/>
              </a:endParaRPr>
            </a:p>
          </p:txBody>
        </p:sp>
        <p:sp>
          <p:nvSpPr>
            <p:cNvPr id="710" name="Google Shape;710;p104"/>
            <p:cNvSpPr/>
            <p:nvPr/>
          </p:nvSpPr>
          <p:spPr>
            <a:xfrm>
              <a:off x="2815483" y="3247808"/>
              <a:ext cx="504600" cy="5040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04"/>
            <p:cNvSpPr/>
            <p:nvPr/>
          </p:nvSpPr>
          <p:spPr>
            <a:xfrm>
              <a:off x="2397351" y="3547846"/>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04"/>
            <p:cNvSpPr/>
            <p:nvPr/>
          </p:nvSpPr>
          <p:spPr>
            <a:xfrm>
              <a:off x="1917702" y="3547846"/>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04"/>
            <p:cNvSpPr/>
            <p:nvPr/>
          </p:nvSpPr>
          <p:spPr>
            <a:xfrm>
              <a:off x="1438945" y="3547846"/>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04"/>
            <p:cNvSpPr/>
            <p:nvPr/>
          </p:nvSpPr>
          <p:spPr>
            <a:xfrm>
              <a:off x="960188" y="3547846"/>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04"/>
            <p:cNvSpPr/>
            <p:nvPr/>
          </p:nvSpPr>
          <p:spPr>
            <a:xfrm>
              <a:off x="480540" y="3547846"/>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04"/>
            <p:cNvSpPr/>
            <p:nvPr/>
          </p:nvSpPr>
          <p:spPr>
            <a:xfrm>
              <a:off x="1783" y="3547846"/>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104"/>
            <p:cNvSpPr/>
            <p:nvPr/>
          </p:nvSpPr>
          <p:spPr>
            <a:xfrm>
              <a:off x="0" y="1365943"/>
              <a:ext cx="26478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104"/>
            <p:cNvSpPr txBox="1"/>
            <p:nvPr/>
          </p:nvSpPr>
          <p:spPr>
            <a:xfrm>
              <a:off x="0" y="1365943"/>
              <a:ext cx="2647800" cy="630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Century Gothic"/>
                <a:buNone/>
              </a:pPr>
              <a:r>
                <a:rPr b="0" i="0" lang="en-GB" sz="2200" u="none" cap="none" strike="noStrike">
                  <a:solidFill>
                    <a:schemeClr val="dk1"/>
                  </a:solidFill>
                  <a:latin typeface="Century Gothic"/>
                  <a:ea typeface="Century Gothic"/>
                  <a:cs typeface="Century Gothic"/>
                  <a:sym typeface="Century Gothic"/>
                </a:rPr>
                <a:t>Social Pedagogue &amp; Oxford team</a:t>
              </a:r>
              <a:endParaRPr b="0" i="0" sz="1400" u="none" cap="none" strike="noStrike">
                <a:solidFill>
                  <a:srgbClr val="000000"/>
                </a:solidFill>
                <a:latin typeface="Arial"/>
                <a:ea typeface="Arial"/>
                <a:cs typeface="Arial"/>
                <a:sym typeface="Arial"/>
              </a:endParaRPr>
            </a:p>
          </p:txBody>
        </p:sp>
        <p:sp>
          <p:nvSpPr>
            <p:cNvPr id="719" name="Google Shape;719;p104"/>
            <p:cNvSpPr/>
            <p:nvPr/>
          </p:nvSpPr>
          <p:spPr>
            <a:xfrm>
              <a:off x="3480572" y="4118696"/>
              <a:ext cx="504600" cy="5040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104"/>
            <p:cNvSpPr/>
            <p:nvPr/>
          </p:nvSpPr>
          <p:spPr>
            <a:xfrm>
              <a:off x="3191713" y="4602360"/>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04"/>
            <p:cNvSpPr/>
            <p:nvPr/>
          </p:nvSpPr>
          <p:spPr>
            <a:xfrm>
              <a:off x="2672836" y="4840540"/>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104"/>
            <p:cNvSpPr/>
            <p:nvPr/>
          </p:nvSpPr>
          <p:spPr>
            <a:xfrm>
              <a:off x="2153069" y="4840540"/>
              <a:ext cx="252300" cy="252300"/>
            </a:xfrm>
            <a:prstGeom prst="ellipse">
              <a:avLst/>
            </a:prstGeom>
            <a:solidFill>
              <a:schemeClr val="accent4"/>
            </a:solidFill>
            <a:ln cap="flat" cmpd="dbl" w="254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04"/>
            <p:cNvSpPr/>
            <p:nvPr/>
          </p:nvSpPr>
          <p:spPr>
            <a:xfrm>
              <a:off x="1634192" y="4840540"/>
              <a:ext cx="252300" cy="252300"/>
            </a:xfrm>
            <a:prstGeom prst="ellipse">
              <a:avLst/>
            </a:prstGeom>
            <a:solidFill>
              <a:srgbClr val="7EB603"/>
            </a:solidFill>
            <a:ln cap="flat" cmpd="dbl" w="25400">
              <a:solidFill>
                <a:srgbClr val="7EB60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04"/>
            <p:cNvSpPr/>
            <p:nvPr/>
          </p:nvSpPr>
          <p:spPr>
            <a:xfrm>
              <a:off x="1115316" y="4840540"/>
              <a:ext cx="252300" cy="252300"/>
            </a:xfrm>
            <a:prstGeom prst="ellipse">
              <a:avLst/>
            </a:prstGeom>
            <a:solidFill>
              <a:schemeClr val="accent6"/>
            </a:solid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104"/>
            <p:cNvSpPr/>
            <p:nvPr/>
          </p:nvSpPr>
          <p:spPr>
            <a:xfrm>
              <a:off x="595548" y="4840540"/>
              <a:ext cx="252300" cy="252300"/>
            </a:xfrm>
            <a:prstGeom prst="ellipse">
              <a:avLst/>
            </a:prstGeom>
            <a:solidFill>
              <a:schemeClr val="accent2"/>
            </a:solid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104"/>
            <p:cNvSpPr/>
            <p:nvPr/>
          </p:nvSpPr>
          <p:spPr>
            <a:xfrm>
              <a:off x="76672" y="4840540"/>
              <a:ext cx="252300" cy="252300"/>
            </a:xfrm>
            <a:prstGeom prst="ellipse">
              <a:avLst/>
            </a:prstGeom>
            <a:solidFill>
              <a:srgbClr val="E2741A"/>
            </a:solidFill>
            <a:ln cap="flat" cmpd="dbl" w="25400">
              <a:solidFill>
                <a:srgbClr val="E2741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04"/>
            <p:cNvSpPr/>
            <p:nvPr/>
          </p:nvSpPr>
          <p:spPr>
            <a:xfrm>
              <a:off x="72214" y="4208318"/>
              <a:ext cx="2845800" cy="63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04"/>
            <p:cNvSpPr txBox="1"/>
            <p:nvPr/>
          </p:nvSpPr>
          <p:spPr>
            <a:xfrm>
              <a:off x="72214" y="4208318"/>
              <a:ext cx="2845800" cy="630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dk1"/>
                </a:buClr>
                <a:buSzPts val="2200"/>
                <a:buFont typeface="Century Gothic"/>
                <a:buNone/>
              </a:pPr>
              <a:r>
                <a:rPr b="0" i="0" lang="en-GB" sz="2200" u="none" cap="none" strike="noStrike">
                  <a:solidFill>
                    <a:schemeClr val="dk1"/>
                  </a:solidFill>
                  <a:latin typeface="Century Gothic"/>
                  <a:ea typeface="Century Gothic"/>
                  <a:cs typeface="Century Gothic"/>
                  <a:sym typeface="Century Gothic"/>
                </a:rPr>
                <a:t>Other important people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2" name="Shape 732"/>
        <p:cNvGrpSpPr/>
        <p:nvPr/>
      </p:nvGrpSpPr>
      <p:grpSpPr>
        <a:xfrm>
          <a:off x="0" y="0"/>
          <a:ext cx="0" cy="0"/>
          <a:chOff x="0" y="0"/>
          <a:chExt cx="0" cy="0"/>
        </a:xfrm>
      </p:grpSpPr>
      <p:graphicFrame>
        <p:nvGraphicFramePr>
          <p:cNvPr id="733" name="Google Shape;733;p105"/>
          <p:cNvGraphicFramePr/>
          <p:nvPr/>
        </p:nvGraphicFramePr>
        <p:xfrm>
          <a:off x="1527175" y="2466975"/>
          <a:ext cx="3000000" cy="3000000"/>
        </p:xfrm>
        <a:graphic>
          <a:graphicData uri="http://schemas.openxmlformats.org/drawingml/2006/table">
            <a:tbl>
              <a:tblPr>
                <a:noFill/>
                <a:tableStyleId>{EF42C1DD-8DA3-41B0-BCC3-C9D95DC341C8}</a:tableStyleId>
              </a:tblPr>
              <a:tblGrid>
                <a:gridCol w="911900"/>
                <a:gridCol w="1778950"/>
                <a:gridCol w="1639425"/>
                <a:gridCol w="1913475"/>
                <a:gridCol w="1893550"/>
                <a:gridCol w="1619475"/>
              </a:tblGrid>
              <a:tr h="319900">
                <a:tc>
                  <a:txBody>
                    <a:bodyPr/>
                    <a:lstStyle/>
                    <a:p>
                      <a:pPr indent="0" lvl="0" marL="0" marR="0" rtl="0" algn="ctr">
                        <a:lnSpc>
                          <a:spcPct val="100000"/>
                        </a:lnSpc>
                        <a:spcBef>
                          <a:spcPts val="0"/>
                        </a:spcBef>
                        <a:spcAft>
                          <a:spcPts val="0"/>
                        </a:spcAft>
                        <a:buClr>
                          <a:srgbClr val="000000"/>
                        </a:buClr>
                        <a:buSzPts val="600"/>
                        <a:buFont typeface="Arial"/>
                        <a:buNone/>
                      </a:pPr>
                      <a:r>
                        <a:rPr b="1" i="0" lang="en-GB" sz="600" u="none" cap="none" strike="noStrike">
                          <a:solidFill>
                            <a:srgbClr val="000000"/>
                          </a:solidFill>
                          <a:latin typeface="Arial"/>
                          <a:ea typeface="Arial"/>
                          <a:cs typeface="Arial"/>
                          <a:sym typeface="Arial"/>
                        </a:rPr>
                        <a:t>09 - 13 October 2017</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Monday</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Tuesday</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Wednesday </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Thursday</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en-GB" sz="1100" u="none" cap="none" strike="noStrike">
                          <a:solidFill>
                            <a:srgbClr val="000000"/>
                          </a:solidFill>
                          <a:latin typeface="Arial"/>
                          <a:ea typeface="Arial"/>
                          <a:cs typeface="Arial"/>
                          <a:sym typeface="Arial"/>
                        </a:rPr>
                        <a:t>Friday</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A9D08E"/>
                    </a:solidFill>
                  </a:tcPr>
                </a:tc>
              </a:tr>
              <a:tr h="2448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Staff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r>
              <a:tr h="24092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Staff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Social Worker, FLIP staff, </a:t>
                      </a:r>
                      <a:br>
                        <a:rPr b="1" i="0" lang="en-GB" sz="700" u="none" cap="none" strike="noStrike">
                          <a:solidFill>
                            <a:srgbClr val="000000"/>
                          </a:solidFill>
                          <a:latin typeface="Arial"/>
                          <a:ea typeface="Arial"/>
                          <a:cs typeface="Arial"/>
                          <a:sym typeface="Arial"/>
                        </a:rPr>
                      </a:br>
                      <a:r>
                        <a:rPr b="1" i="0" lang="en-GB" sz="700" u="none" cap="none" strike="noStrike">
                          <a:solidFill>
                            <a:srgbClr val="000000"/>
                          </a:solidFill>
                          <a:latin typeface="Arial"/>
                          <a:ea typeface="Arial"/>
                          <a:cs typeface="Arial"/>
                          <a:sym typeface="Arial"/>
                        </a:rPr>
                        <a:t>professionals</a:t>
                      </a:r>
                      <a:endParaRPr sz="1400" u="none" cap="none" strike="noStrike"/>
                    </a:p>
                  </a:txBody>
                  <a:tcPr marT="4175" marB="0" marR="4175" marL="41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Time</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What  and who</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What  and who</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What  and who</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What  and who</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99"/>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What  and who</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99"/>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7:30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Wake up and Breakfast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Wake up &amp; Breakfast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Wake up &amp; Breakfast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Wake up and Breakfast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Wake up and Breakfast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8:30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9:00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 School time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4D6"/>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 School time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4D6"/>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 School time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4D6"/>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 School time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CE4D6"/>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9:30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10:00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Travel Time:  Family and staff travelling to Oxford by train, arriving by 12 o'clock</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c vMerge="1"/>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Reflection, learning and moving forward planning</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10:30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What makes a good childhood?</a:t>
                      </a:r>
                      <a:endParaRPr sz="1400" u="none" cap="none" strike="noStrike"/>
                    </a:p>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Parenting Styles</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Session with clinician // Family puzzle</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Non violent communication</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11:00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11:30 AM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Ending celebration</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CCC"/>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12:00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Lunch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Break and pack for picknick</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Break</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12:30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rowSpan="7">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Activities Time:</a:t>
                      </a:r>
                      <a:br>
                        <a:rPr b="0" i="0" lang="en-GB" sz="800" u="none" cap="none" strike="noStrike">
                          <a:solidFill>
                            <a:srgbClr val="000000"/>
                          </a:solidFill>
                          <a:latin typeface="Arial"/>
                          <a:ea typeface="Arial"/>
                          <a:cs typeface="Arial"/>
                          <a:sym typeface="Arial"/>
                        </a:rPr>
                      </a:br>
                      <a:r>
                        <a:rPr b="0" i="0" lang="en-GB" sz="800" u="none" cap="none" strike="noStrike">
                          <a:solidFill>
                            <a:srgbClr val="000000"/>
                          </a:solidFill>
                          <a:latin typeface="Arial"/>
                          <a:ea typeface="Arial"/>
                          <a:cs typeface="Arial"/>
                          <a:sym typeface="Arial"/>
                        </a:rPr>
                        <a:t>Farm Visit</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050"/>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Lunch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Welcome to Silvertrees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c vMerge="1"/>
                <a:tc rowSpan="5">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Blindfolded obstacle course</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Packing</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1:30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Activities time: discussions, art projects, quizzes, writing, reflections</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c>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Leave at 2 o'clock</a:t>
                      </a:r>
                      <a:endParaRPr sz="1400" u="none" cap="none" strike="noStrike"/>
                    </a:p>
                  </a:txBody>
                  <a:tcPr marT="4175" marB="0" marR="4175" marL="4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Unpacking, settling in and relaxing</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c vMerge="1"/>
                <a:tc vMerge="1"/>
                <a:tc rowSpan="1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Family and staff travelling back to London by train</a:t>
                      </a:r>
                      <a:br>
                        <a:rPr b="0" i="0" lang="en-GB" sz="800" u="none" cap="none" strike="noStrike">
                          <a:solidFill>
                            <a:srgbClr val="000000"/>
                          </a:solidFill>
                          <a:latin typeface="Arial"/>
                          <a:ea typeface="Arial"/>
                          <a:cs typeface="Arial"/>
                          <a:sym typeface="Arial"/>
                        </a:rPr>
                      </a:br>
                      <a:endParaRPr b="0" i="0" sz="800" u="none" cap="none" strike="noStrike">
                        <a:solidFill>
                          <a:srgbClr val="000000"/>
                        </a:solidFill>
                        <a:latin typeface="Arial"/>
                        <a:ea typeface="Arial"/>
                        <a:cs typeface="Arial"/>
                        <a:sym typeface="Arial"/>
                      </a:endParaRPr>
                    </a:p>
                  </a:txBody>
                  <a:tcPr marT="4175" marB="0" marR="4175" marL="4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3:00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3:30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Mindful walk in the forest</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4:00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rowSpan="4">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Family Time: Board games, play in the garden, discover the tree house</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Break</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4:30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Activities time: Ice-breakers</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1:1 Social Worker and Young Person</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6E0B4"/>
                    </a:solidFill>
                  </a:tcPr>
                </a:tc>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5:00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Dinner</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5:30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rowSpan="5">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Activities time: Swimming </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050"/>
                    </a:solidFill>
                  </a:tcPr>
                </a:tc>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6:00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Dinner</a:t>
                      </a:r>
                      <a:br>
                        <a:rPr b="0" i="0" lang="en-GB" sz="800" u="none" cap="none" strike="noStrike">
                          <a:solidFill>
                            <a:srgbClr val="000000"/>
                          </a:solidFill>
                          <a:latin typeface="Arial"/>
                          <a:ea typeface="Arial"/>
                          <a:cs typeface="Arial"/>
                          <a:sym typeface="Arial"/>
                        </a:rPr>
                      </a:b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Dinner</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rowSpan="3">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Dinner</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8CBAD"/>
                    </a:solidFill>
                  </a:tcPr>
                </a:tc>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6:30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7:00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7:30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Reflection and Learning</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Reflection and Learning</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rowSpan="2">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Reflection and Learning</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c vMerge="1"/>
              </a:tr>
              <a:tr h="126075">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8:00 PM</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6DCE4"/>
                    </a:solidFill>
                  </a:tcPr>
                </a:tc>
                <a:tc vMerge="1"/>
                <a:tc vMerge="1"/>
                <a:tc vMerge="1"/>
                <a:tc>
                  <a:txBody>
                    <a:bodyPr/>
                    <a:lstStyle/>
                    <a:p>
                      <a:pPr indent="0" lvl="0" marL="0" marR="0" rtl="0" algn="ct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Arial"/>
                          <a:ea typeface="Arial"/>
                          <a:cs typeface="Arial"/>
                          <a:sym typeface="Arial"/>
                        </a:rPr>
                        <a:t>Reflection and Learning</a:t>
                      </a:r>
                      <a:endParaRPr b="0" i="0" sz="800" u="none" cap="none" strike="noStrike">
                        <a:solidFill>
                          <a:srgbClr val="000000"/>
                        </a:solidFill>
                        <a:latin typeface="Arial"/>
                        <a:ea typeface="Arial"/>
                        <a:cs typeface="Arial"/>
                        <a:sym typeface="Arial"/>
                      </a:endParaRPr>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E699"/>
                    </a:solidFill>
                  </a:tcPr>
                </a:tc>
                <a:tc vMerge="1"/>
              </a:tr>
              <a:tr h="126375">
                <a:tc>
                  <a:txBody>
                    <a:bodyPr/>
                    <a:lstStyle/>
                    <a:p>
                      <a:pPr indent="0" lvl="0" marL="0" marR="0" rtl="0" algn="ctr">
                        <a:lnSpc>
                          <a:spcPct val="100000"/>
                        </a:lnSpc>
                        <a:spcBef>
                          <a:spcPts val="0"/>
                        </a:spcBef>
                        <a:spcAft>
                          <a:spcPts val="0"/>
                        </a:spcAft>
                        <a:buClr>
                          <a:srgbClr val="000000"/>
                        </a:buClr>
                        <a:buSzPts val="700"/>
                        <a:buFont typeface="Arial"/>
                        <a:buNone/>
                      </a:pPr>
                      <a:r>
                        <a:rPr b="1" i="0" lang="en-GB" sz="700" u="none" cap="none" strike="noStrike">
                          <a:solidFill>
                            <a:srgbClr val="000000"/>
                          </a:solidFill>
                          <a:latin typeface="Arial"/>
                          <a:ea typeface="Arial"/>
                          <a:cs typeface="Arial"/>
                          <a:sym typeface="Arial"/>
                        </a:rPr>
                        <a:t>Overnight Staff</a:t>
                      </a:r>
                      <a:endParaRPr sz="1400" u="none" cap="none" strike="noStrike"/>
                    </a:p>
                  </a:txBody>
                  <a:tcPr marT="4175" marB="0" marR="4175" marL="417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 staff</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 staff</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 staff</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a:txBody>
                    <a:bodyPr/>
                    <a:lstStyle/>
                    <a:p>
                      <a:pPr indent="0" lvl="0" marL="0" marR="0" rtl="0" algn="ctr">
                        <a:lnSpc>
                          <a:spcPct val="100000"/>
                        </a:lnSpc>
                        <a:spcBef>
                          <a:spcPts val="0"/>
                        </a:spcBef>
                        <a:spcAft>
                          <a:spcPts val="0"/>
                        </a:spcAft>
                        <a:buClr>
                          <a:srgbClr val="000000"/>
                        </a:buClr>
                        <a:buSzPts val="800"/>
                        <a:buFont typeface="Arial"/>
                        <a:buNone/>
                      </a:pPr>
                      <a:r>
                        <a:rPr b="1" i="0" lang="en-GB" sz="800" u="none" cap="none" strike="noStrike">
                          <a:solidFill>
                            <a:srgbClr val="000000"/>
                          </a:solidFill>
                          <a:latin typeface="Arial"/>
                          <a:ea typeface="Arial"/>
                          <a:cs typeface="Arial"/>
                          <a:sym typeface="Arial"/>
                        </a:rPr>
                        <a:t>2 staff</a:t>
                      </a:r>
                      <a:endParaRPr sz="1400" u="none" cap="none" strike="noStrike"/>
                    </a:p>
                  </a:txBody>
                  <a:tcPr marT="4175" marB="0" marR="4175" marL="41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BC2E6"/>
                    </a:solidFill>
                  </a:tcPr>
                </a:tc>
                <a:tc vMerge="1"/>
              </a:tr>
            </a:tbl>
          </a:graphicData>
        </a:graphic>
      </p:graphicFrame>
      <p:sp>
        <p:nvSpPr>
          <p:cNvPr id="734" name="Google Shape;734;p105"/>
          <p:cNvSpPr/>
          <p:nvPr/>
        </p:nvSpPr>
        <p:spPr>
          <a:xfrm>
            <a:off x="1454112" y="662565"/>
            <a:ext cx="9865800" cy="1323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GB" sz="4000" u="none" cap="none" strike="noStrike">
                <a:solidFill>
                  <a:srgbClr val="7EB603"/>
                </a:solidFill>
                <a:latin typeface="Century Gothic"/>
                <a:ea typeface="Century Gothic"/>
                <a:cs typeface="Century Gothic"/>
                <a:sym typeface="Century Gothic"/>
              </a:rPr>
              <a:t>Creatively co construct an agreed plan for the week</a:t>
            </a:r>
            <a:endParaRPr b="0" i="0" sz="1400" u="none" cap="none" strike="noStrike">
              <a:solidFill>
                <a:srgbClr val="7EB603"/>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pic>
        <p:nvPicPr>
          <p:cNvPr id="739" name="Google Shape;739;p106"/>
          <p:cNvPicPr preferRelativeResize="0"/>
          <p:nvPr>
            <p:ph idx="2" type="pic"/>
          </p:nvPr>
        </p:nvPicPr>
        <p:blipFill rotWithShape="1">
          <a:blip r:embed="rId3">
            <a:alphaModFix/>
          </a:blip>
          <a:srcRect b="0" l="8568" r="8560" t="0"/>
          <a:stretch/>
        </p:blipFill>
        <p:spPr>
          <a:xfrm>
            <a:off x="6837577" y="775494"/>
            <a:ext cx="4876800" cy="5318100"/>
          </a:xfrm>
          <a:prstGeom prst="rect">
            <a:avLst/>
          </a:prstGeom>
          <a:noFill/>
          <a:ln>
            <a:noFill/>
          </a:ln>
          <a:effectLst>
            <a:outerShdw blurRad="63500" sx="100500" rotWithShape="0" algn="ctr" sy="100500">
              <a:srgbClr val="000000">
                <a:alpha val="49411"/>
              </a:srgbClr>
            </a:outerShdw>
          </a:effectLst>
        </p:spPr>
      </p:pic>
      <p:pic>
        <p:nvPicPr>
          <p:cNvPr id="740" name="Google Shape;740;p106"/>
          <p:cNvPicPr preferRelativeResize="0"/>
          <p:nvPr/>
        </p:nvPicPr>
        <p:blipFill rotWithShape="1">
          <a:blip r:embed="rId4">
            <a:alphaModFix/>
          </a:blip>
          <a:srcRect b="0" l="0" r="0" t="0"/>
          <a:stretch/>
        </p:blipFill>
        <p:spPr>
          <a:xfrm>
            <a:off x="1784350" y="268288"/>
            <a:ext cx="2254250" cy="2255836"/>
          </a:xfrm>
          <a:prstGeom prst="rect">
            <a:avLst/>
          </a:prstGeom>
          <a:noFill/>
          <a:ln>
            <a:noFill/>
          </a:ln>
        </p:spPr>
      </p:pic>
      <p:pic>
        <p:nvPicPr>
          <p:cNvPr id="741" name="Google Shape;741;p106"/>
          <p:cNvPicPr preferRelativeResize="0"/>
          <p:nvPr/>
        </p:nvPicPr>
        <p:blipFill rotWithShape="1">
          <a:blip r:embed="rId5">
            <a:alphaModFix/>
          </a:blip>
          <a:srcRect b="0" l="0" r="0" t="0"/>
          <a:stretch/>
        </p:blipFill>
        <p:spPr>
          <a:xfrm>
            <a:off x="3641725" y="2133600"/>
            <a:ext cx="1555750" cy="2074863"/>
          </a:xfrm>
          <a:prstGeom prst="rect">
            <a:avLst/>
          </a:prstGeom>
          <a:noFill/>
          <a:ln>
            <a:noFill/>
          </a:ln>
        </p:spPr>
      </p:pic>
      <p:pic>
        <p:nvPicPr>
          <p:cNvPr id="742" name="Google Shape;742;p106"/>
          <p:cNvPicPr preferRelativeResize="0"/>
          <p:nvPr/>
        </p:nvPicPr>
        <p:blipFill rotWithShape="1">
          <a:blip r:embed="rId6">
            <a:alphaModFix/>
          </a:blip>
          <a:srcRect b="0" l="0" r="0" t="0"/>
          <a:stretch/>
        </p:blipFill>
        <p:spPr>
          <a:xfrm>
            <a:off x="270668" y="1062037"/>
            <a:ext cx="2132013" cy="1328738"/>
          </a:xfrm>
          <a:prstGeom prst="rect">
            <a:avLst/>
          </a:prstGeom>
          <a:noFill/>
          <a:ln>
            <a:noFill/>
          </a:ln>
        </p:spPr>
      </p:pic>
      <p:pic>
        <p:nvPicPr>
          <p:cNvPr descr="http://1.bp.blogspot.com/_3vyHssYONIg/THdi_ZPC1II/AAAAAAAABBk/qDqvahxzsy0/s320/tarp+big+pic.jpg" id="743" name="Google Shape;743;p106">
            <a:hlinkClick r:id="rId7"/>
          </p:cNvPr>
          <p:cNvPicPr preferRelativeResize="0"/>
          <p:nvPr/>
        </p:nvPicPr>
        <p:blipFill rotWithShape="1">
          <a:blip r:embed="rId8">
            <a:alphaModFix/>
          </a:blip>
          <a:srcRect b="0" l="0" r="0" t="0"/>
          <a:stretch/>
        </p:blipFill>
        <p:spPr>
          <a:xfrm>
            <a:off x="5551488" y="0"/>
            <a:ext cx="1720850" cy="1550988"/>
          </a:xfrm>
          <a:prstGeom prst="rect">
            <a:avLst/>
          </a:prstGeom>
          <a:noFill/>
          <a:ln>
            <a:noFill/>
          </a:ln>
        </p:spPr>
      </p:pic>
      <p:pic>
        <p:nvPicPr>
          <p:cNvPr descr="http://2.bp.blogspot.com/_3vyHssYONIg/THdjB3ZFhaI/AAAAAAAABBs/pp5O7m2PjF0/s200/GREY-BLANKET.jpg" id="744" name="Google Shape;744;p106">
            <a:hlinkClick r:id="rId9"/>
          </p:cNvPr>
          <p:cNvPicPr preferRelativeResize="0"/>
          <p:nvPr/>
        </p:nvPicPr>
        <p:blipFill rotWithShape="1">
          <a:blip r:embed="rId10">
            <a:alphaModFix/>
          </a:blip>
          <a:srcRect b="0" l="0" r="0" t="0"/>
          <a:stretch/>
        </p:blipFill>
        <p:spPr>
          <a:xfrm>
            <a:off x="4264025" y="654050"/>
            <a:ext cx="1263650" cy="1309688"/>
          </a:xfrm>
          <a:prstGeom prst="rect">
            <a:avLst/>
          </a:prstGeom>
          <a:noFill/>
          <a:ln>
            <a:noFill/>
          </a:ln>
        </p:spPr>
      </p:pic>
      <p:pic>
        <p:nvPicPr>
          <p:cNvPr descr="http://40.media.tumblr.com/cee2b9245fa17d08afffe17118c9206e/tumblr_mmxktxn1hF1s3e1yro6_r1_250.jpg" id="745" name="Google Shape;745;p106">
            <a:hlinkClick r:id="rId11"/>
          </p:cNvPr>
          <p:cNvPicPr preferRelativeResize="0"/>
          <p:nvPr/>
        </p:nvPicPr>
        <p:blipFill rotWithShape="1">
          <a:blip r:embed="rId12">
            <a:alphaModFix/>
          </a:blip>
          <a:srcRect b="0" l="0" r="0" t="0"/>
          <a:stretch/>
        </p:blipFill>
        <p:spPr>
          <a:xfrm>
            <a:off x="1754187" y="4467226"/>
            <a:ext cx="2665413" cy="1844675"/>
          </a:xfrm>
          <a:prstGeom prst="rect">
            <a:avLst/>
          </a:prstGeom>
          <a:noFill/>
          <a:ln>
            <a:noFill/>
          </a:ln>
        </p:spPr>
      </p:pic>
      <p:pic>
        <p:nvPicPr>
          <p:cNvPr descr="Image result for balloons deflated" id="746" name="Google Shape;746;p106"/>
          <p:cNvPicPr preferRelativeResize="0"/>
          <p:nvPr/>
        </p:nvPicPr>
        <p:blipFill rotWithShape="1">
          <a:blip r:embed="rId13">
            <a:alphaModFix/>
          </a:blip>
          <a:srcRect b="0" l="0" r="0" t="22982"/>
          <a:stretch/>
        </p:blipFill>
        <p:spPr>
          <a:xfrm>
            <a:off x="877888" y="3012326"/>
            <a:ext cx="1835150" cy="1333500"/>
          </a:xfrm>
          <a:prstGeom prst="rect">
            <a:avLst/>
          </a:prstGeom>
          <a:noFill/>
          <a:ln>
            <a:noFill/>
          </a:ln>
        </p:spPr>
      </p:pic>
      <p:pic>
        <p:nvPicPr>
          <p:cNvPr descr="Image result for erupting anger sprite bottle" id="747" name="Google Shape;747;p106"/>
          <p:cNvPicPr preferRelativeResize="0"/>
          <p:nvPr/>
        </p:nvPicPr>
        <p:blipFill rotWithShape="1">
          <a:blip r:embed="rId14">
            <a:alphaModFix/>
          </a:blip>
          <a:srcRect b="0" l="17884" r="0" t="0"/>
          <a:stretch/>
        </p:blipFill>
        <p:spPr>
          <a:xfrm>
            <a:off x="5629275" y="2133600"/>
            <a:ext cx="989012" cy="1684337"/>
          </a:xfrm>
          <a:prstGeom prst="rect">
            <a:avLst/>
          </a:prstGeom>
          <a:noFill/>
          <a:ln>
            <a:noFill/>
          </a:ln>
        </p:spPr>
      </p:pic>
      <p:sp>
        <p:nvSpPr>
          <p:cNvPr id="748" name="Google Shape;748;p106"/>
          <p:cNvSpPr txBox="1"/>
          <p:nvPr/>
        </p:nvSpPr>
        <p:spPr>
          <a:xfrm>
            <a:off x="4748588" y="5228725"/>
            <a:ext cx="2193600" cy="86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7EB603"/>
                </a:solidFill>
                <a:latin typeface="Source Sans Pro"/>
                <a:ea typeface="Source Sans Pro"/>
                <a:cs typeface="Source Sans Pro"/>
                <a:sym typeface="Source Sans Pro"/>
              </a:rPr>
              <a:t>At Silvertrees</a:t>
            </a:r>
            <a:endParaRPr b="1" i="0" sz="2400" u="none" cap="none" strike="noStrike">
              <a:solidFill>
                <a:srgbClr val="7EB603"/>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2" name="Shape 752"/>
        <p:cNvGrpSpPr/>
        <p:nvPr/>
      </p:nvGrpSpPr>
      <p:grpSpPr>
        <a:xfrm>
          <a:off x="0" y="0"/>
          <a:ext cx="0" cy="0"/>
          <a:chOff x="0" y="0"/>
          <a:chExt cx="0" cy="0"/>
        </a:xfrm>
      </p:grpSpPr>
      <p:pic>
        <p:nvPicPr>
          <p:cNvPr id="753" name="Google Shape;753;p107"/>
          <p:cNvPicPr preferRelativeResize="0"/>
          <p:nvPr/>
        </p:nvPicPr>
        <p:blipFill rotWithShape="1">
          <a:blip r:embed="rId3">
            <a:alphaModFix/>
          </a:blip>
          <a:srcRect b="0" l="0" r="0" t="0"/>
          <a:stretch/>
        </p:blipFill>
        <p:spPr>
          <a:xfrm>
            <a:off x="503238" y="473075"/>
            <a:ext cx="3409950" cy="1838325"/>
          </a:xfrm>
          <a:prstGeom prst="rect">
            <a:avLst/>
          </a:prstGeom>
          <a:noFill/>
          <a:ln>
            <a:noFill/>
          </a:ln>
        </p:spPr>
      </p:pic>
      <p:pic>
        <p:nvPicPr>
          <p:cNvPr id="754" name="Google Shape;754;p107"/>
          <p:cNvPicPr preferRelativeResize="0"/>
          <p:nvPr/>
        </p:nvPicPr>
        <p:blipFill rotWithShape="1">
          <a:blip r:embed="rId4">
            <a:alphaModFix/>
          </a:blip>
          <a:srcRect b="0" l="0" r="0" t="0"/>
          <a:stretch/>
        </p:blipFill>
        <p:spPr>
          <a:xfrm>
            <a:off x="1633538" y="2989263"/>
            <a:ext cx="5124450" cy="1536700"/>
          </a:xfrm>
          <a:prstGeom prst="rect">
            <a:avLst/>
          </a:prstGeom>
          <a:noFill/>
          <a:ln>
            <a:noFill/>
          </a:ln>
        </p:spPr>
      </p:pic>
      <p:pic>
        <p:nvPicPr>
          <p:cNvPr id="755" name="Google Shape;755;p107"/>
          <p:cNvPicPr preferRelativeResize="0"/>
          <p:nvPr/>
        </p:nvPicPr>
        <p:blipFill rotWithShape="1">
          <a:blip r:embed="rId5">
            <a:alphaModFix/>
          </a:blip>
          <a:srcRect b="0" l="0" r="0" t="0"/>
          <a:stretch/>
        </p:blipFill>
        <p:spPr>
          <a:xfrm>
            <a:off x="4727575" y="758825"/>
            <a:ext cx="2781300" cy="1851025"/>
          </a:xfrm>
          <a:prstGeom prst="rect">
            <a:avLst/>
          </a:prstGeom>
          <a:noFill/>
          <a:ln>
            <a:noFill/>
          </a:ln>
        </p:spPr>
      </p:pic>
      <p:pic>
        <p:nvPicPr>
          <p:cNvPr id="756" name="Google Shape;756;p107"/>
          <p:cNvPicPr preferRelativeResize="0"/>
          <p:nvPr/>
        </p:nvPicPr>
        <p:blipFill rotWithShape="1">
          <a:blip r:embed="rId6">
            <a:alphaModFix/>
          </a:blip>
          <a:srcRect b="0" l="0" r="0" t="0"/>
          <a:stretch/>
        </p:blipFill>
        <p:spPr>
          <a:xfrm>
            <a:off x="1919288" y="4821238"/>
            <a:ext cx="5565776" cy="1474787"/>
          </a:xfrm>
          <a:prstGeom prst="rect">
            <a:avLst/>
          </a:prstGeom>
          <a:noFill/>
          <a:ln>
            <a:noFill/>
          </a:ln>
        </p:spPr>
      </p:pic>
      <p:pic>
        <p:nvPicPr>
          <p:cNvPr descr="lucie-hosova-1099106-unsplash.jpg" id="757" name="Google Shape;757;p107"/>
          <p:cNvPicPr preferRelativeResize="0"/>
          <p:nvPr/>
        </p:nvPicPr>
        <p:blipFill rotWithShape="1">
          <a:blip r:embed="rId7">
            <a:alphaModFix/>
          </a:blip>
          <a:srcRect b="0" l="0" r="0" t="0"/>
          <a:stretch/>
        </p:blipFill>
        <p:spPr>
          <a:xfrm>
            <a:off x="7758113" y="3865563"/>
            <a:ext cx="4227512" cy="2374900"/>
          </a:xfrm>
          <a:prstGeom prst="rect">
            <a:avLst/>
          </a:prstGeom>
          <a:noFill/>
          <a:ln>
            <a:noFill/>
          </a:ln>
        </p:spPr>
      </p:pic>
      <p:pic>
        <p:nvPicPr>
          <p:cNvPr descr="joey-ly-441249-unsplash.jpg" id="758" name="Google Shape;758;p107"/>
          <p:cNvPicPr preferRelativeResize="0"/>
          <p:nvPr/>
        </p:nvPicPr>
        <p:blipFill rotWithShape="1">
          <a:blip r:embed="rId8">
            <a:alphaModFix/>
          </a:blip>
          <a:srcRect b="0" l="0" r="0" t="0"/>
          <a:stretch/>
        </p:blipFill>
        <p:spPr>
          <a:xfrm>
            <a:off x="8226425" y="220663"/>
            <a:ext cx="3054352" cy="3054352"/>
          </a:xfrm>
          <a:prstGeom prst="rect">
            <a:avLst/>
          </a:prstGeom>
          <a:noFill/>
          <a:ln>
            <a:noFill/>
          </a:ln>
        </p:spPr>
      </p:pic>
      <p:sp>
        <p:nvSpPr>
          <p:cNvPr id="759" name="Google Shape;759;p107"/>
          <p:cNvSpPr txBox="1"/>
          <p:nvPr/>
        </p:nvSpPr>
        <p:spPr>
          <a:xfrm>
            <a:off x="929100" y="2474100"/>
            <a:ext cx="2984100" cy="61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GB" sz="2400" u="none" cap="none" strike="noStrike">
                <a:solidFill>
                  <a:srgbClr val="7EB603"/>
                </a:solidFill>
                <a:latin typeface="Source Sans Pro"/>
                <a:ea typeface="Source Sans Pro"/>
                <a:cs typeface="Source Sans Pro"/>
                <a:sym typeface="Source Sans Pro"/>
              </a:rPr>
              <a:t>In the local area</a:t>
            </a:r>
            <a:endParaRPr b="1" i="0" sz="2400" u="none" cap="none" strike="noStrike">
              <a:solidFill>
                <a:srgbClr val="7EB603"/>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108"/>
          <p:cNvSpPr txBox="1"/>
          <p:nvPr>
            <p:ph type="title"/>
          </p:nvPr>
        </p:nvSpPr>
        <p:spPr>
          <a:xfrm>
            <a:off x="731838" y="2403475"/>
            <a:ext cx="10742700" cy="13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How</a:t>
            </a:r>
            <a:endParaRPr b="1"/>
          </a:p>
        </p:txBody>
      </p:sp>
      <p:sp>
        <p:nvSpPr>
          <p:cNvPr id="765" name="Google Shape;765;p108"/>
          <p:cNvSpPr txBox="1"/>
          <p:nvPr>
            <p:ph idx="1" type="body"/>
          </p:nvPr>
        </p:nvSpPr>
        <p:spPr>
          <a:xfrm>
            <a:off x="731838" y="3735388"/>
            <a:ext cx="10742700" cy="1500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3080"/>
              <a:buFont typeface="Noto Sans Symbols"/>
              <a:buNone/>
            </a:pPr>
            <a:r>
              <a:rPr lang="en-GB" sz="2800">
                <a:solidFill>
                  <a:srgbClr val="7EB603"/>
                </a:solidFill>
                <a:latin typeface="Arial Black"/>
                <a:ea typeface="Arial Black"/>
                <a:cs typeface="Arial Black"/>
                <a:sym typeface="Arial Black"/>
              </a:rPr>
              <a:t>Our approach</a:t>
            </a:r>
            <a:endParaRPr>
              <a:solidFill>
                <a:srgbClr val="7EB603"/>
              </a:solidFill>
            </a:endParaRPr>
          </a:p>
        </p:txBody>
      </p:sp>
      <p:pic>
        <p:nvPicPr>
          <p:cNvPr id="766" name="Google Shape;766;p108"/>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109"/>
          <p:cNvSpPr txBox="1"/>
          <p:nvPr>
            <p:ph type="title"/>
          </p:nvPr>
        </p:nvSpPr>
        <p:spPr>
          <a:xfrm>
            <a:off x="376238" y="341313"/>
            <a:ext cx="11533200" cy="5667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latin typeface="Century Gothic"/>
                <a:ea typeface="Century Gothic"/>
                <a:cs typeface="Century Gothic"/>
                <a:sym typeface="Century Gothic"/>
              </a:rPr>
              <a:t>Non-manualised interventive family support</a:t>
            </a:r>
            <a:endParaRPr/>
          </a:p>
        </p:txBody>
      </p:sp>
      <p:grpSp>
        <p:nvGrpSpPr>
          <p:cNvPr id="772" name="Google Shape;772;p109"/>
          <p:cNvGrpSpPr/>
          <p:nvPr/>
        </p:nvGrpSpPr>
        <p:grpSpPr>
          <a:xfrm>
            <a:off x="3392772" y="1126504"/>
            <a:ext cx="5443385" cy="5378098"/>
            <a:chOff x="1342365" y="20342"/>
            <a:chExt cx="5443385" cy="5378098"/>
          </a:xfrm>
        </p:grpSpPr>
        <p:sp>
          <p:nvSpPr>
            <p:cNvPr id="773" name="Google Shape;773;p109"/>
            <p:cNvSpPr/>
            <p:nvPr/>
          </p:nvSpPr>
          <p:spPr>
            <a:xfrm>
              <a:off x="3491058" y="2202182"/>
              <a:ext cx="1146000" cy="1146000"/>
            </a:xfrm>
            <a:prstGeom prst="ellipse">
              <a:avLst/>
            </a:prstGeom>
            <a:solidFill>
              <a:schemeClr val="accent4"/>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109"/>
            <p:cNvSpPr txBox="1"/>
            <p:nvPr/>
          </p:nvSpPr>
          <p:spPr>
            <a:xfrm>
              <a:off x="3658868" y="2369988"/>
              <a:ext cx="909900" cy="8103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2400"/>
                <a:buFont typeface="Century Gothic"/>
                <a:buNone/>
              </a:pPr>
              <a:r>
                <a:rPr b="0" i="0" lang="en-GB" sz="2400" u="none" cap="none" strike="noStrike">
                  <a:solidFill>
                    <a:schemeClr val="lt1"/>
                  </a:solidFill>
                  <a:latin typeface="Century Gothic"/>
                  <a:ea typeface="Century Gothic"/>
                  <a:cs typeface="Century Gothic"/>
                  <a:sym typeface="Century Gothic"/>
                </a:rPr>
                <a:t>Value base</a:t>
              </a:r>
              <a:endParaRPr b="0" i="0" sz="1400" u="none" cap="none" strike="noStrike">
                <a:solidFill>
                  <a:srgbClr val="000000"/>
                </a:solidFill>
                <a:latin typeface="Arial"/>
                <a:ea typeface="Arial"/>
                <a:cs typeface="Arial"/>
                <a:sym typeface="Arial"/>
              </a:endParaRPr>
            </a:p>
          </p:txBody>
        </p:sp>
        <p:sp>
          <p:nvSpPr>
            <p:cNvPr id="775" name="Google Shape;775;p109"/>
            <p:cNvSpPr/>
            <p:nvPr/>
          </p:nvSpPr>
          <p:spPr>
            <a:xfrm rot="-5400000">
              <a:off x="3546111" y="1671482"/>
              <a:ext cx="1035900" cy="25500"/>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109"/>
            <p:cNvSpPr txBox="1"/>
            <p:nvPr/>
          </p:nvSpPr>
          <p:spPr>
            <a:xfrm rot="-5400000">
              <a:off x="4038101" y="1658202"/>
              <a:ext cx="51900" cy="519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77" name="Google Shape;777;p109"/>
            <p:cNvSpPr/>
            <p:nvPr/>
          </p:nvSpPr>
          <p:spPr>
            <a:xfrm>
              <a:off x="3491058" y="20342"/>
              <a:ext cx="1146000" cy="1146000"/>
            </a:xfrm>
            <a:prstGeom prst="ellipse">
              <a:avLst/>
            </a:prstGeom>
            <a:solidFill>
              <a:srgbClr val="7EB603"/>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109"/>
            <p:cNvSpPr txBox="1"/>
            <p:nvPr/>
          </p:nvSpPr>
          <p:spPr>
            <a:xfrm>
              <a:off x="3658869" y="188153"/>
              <a:ext cx="8103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Rights</a:t>
              </a:r>
              <a:endParaRPr b="0" i="0" sz="1400" u="none" cap="none" strike="noStrike">
                <a:solidFill>
                  <a:srgbClr val="000000"/>
                </a:solidFill>
                <a:latin typeface="Arial"/>
                <a:ea typeface="Arial"/>
                <a:cs typeface="Arial"/>
                <a:sym typeface="Arial"/>
              </a:endParaRPr>
            </a:p>
          </p:txBody>
        </p:sp>
        <p:sp>
          <p:nvSpPr>
            <p:cNvPr id="779" name="Google Shape;779;p109"/>
            <p:cNvSpPr/>
            <p:nvPr/>
          </p:nvSpPr>
          <p:spPr>
            <a:xfrm rot="-2999557">
              <a:off x="4247333" y="1926743"/>
              <a:ext cx="1035953" cy="25351"/>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09"/>
            <p:cNvSpPr txBox="1"/>
            <p:nvPr/>
          </p:nvSpPr>
          <p:spPr>
            <a:xfrm rot="-2996353">
              <a:off x="4739322" y="1913603"/>
              <a:ext cx="51740" cy="517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81" name="Google Shape;781;p109"/>
            <p:cNvSpPr/>
            <p:nvPr/>
          </p:nvSpPr>
          <p:spPr>
            <a:xfrm>
              <a:off x="4893517" y="530796"/>
              <a:ext cx="1146000" cy="1146000"/>
            </a:xfrm>
            <a:prstGeom prst="ellipse">
              <a:avLst/>
            </a:prstGeom>
            <a:solidFill>
              <a:srgbClr val="9AB604"/>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p109"/>
            <p:cNvSpPr txBox="1"/>
            <p:nvPr/>
          </p:nvSpPr>
          <p:spPr>
            <a:xfrm>
              <a:off x="5061328" y="698607"/>
              <a:ext cx="8103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Relation-ships</a:t>
              </a:r>
              <a:endParaRPr b="0" i="0" sz="1400" u="none" cap="none" strike="noStrike">
                <a:solidFill>
                  <a:srgbClr val="000000"/>
                </a:solidFill>
                <a:latin typeface="Arial"/>
                <a:ea typeface="Arial"/>
                <a:cs typeface="Arial"/>
                <a:sym typeface="Arial"/>
              </a:endParaRPr>
            </a:p>
          </p:txBody>
        </p:sp>
        <p:sp>
          <p:nvSpPr>
            <p:cNvPr id="783" name="Google Shape;783;p109"/>
            <p:cNvSpPr/>
            <p:nvPr/>
          </p:nvSpPr>
          <p:spPr>
            <a:xfrm rot="-600306">
              <a:off x="4620406" y="2572936"/>
              <a:ext cx="1036056" cy="25303"/>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109"/>
            <p:cNvSpPr txBox="1"/>
            <p:nvPr/>
          </p:nvSpPr>
          <p:spPr>
            <a:xfrm rot="-600479">
              <a:off x="5112449" y="2559785"/>
              <a:ext cx="51788" cy="5178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85" name="Google Shape;785;p109"/>
            <p:cNvSpPr/>
            <p:nvPr/>
          </p:nvSpPr>
          <p:spPr>
            <a:xfrm>
              <a:off x="5639750" y="1823309"/>
              <a:ext cx="1146000" cy="1146000"/>
            </a:xfrm>
            <a:prstGeom prst="ellipse">
              <a:avLst/>
            </a:prstGeom>
            <a:solidFill>
              <a:srgbClr val="B7B503"/>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109"/>
            <p:cNvSpPr txBox="1"/>
            <p:nvPr/>
          </p:nvSpPr>
          <p:spPr>
            <a:xfrm>
              <a:off x="5807543" y="1991113"/>
              <a:ext cx="9099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Collabor-ation</a:t>
              </a:r>
              <a:endParaRPr b="0" i="0" sz="1400" u="none" cap="none" strike="noStrike">
                <a:solidFill>
                  <a:srgbClr val="000000"/>
                </a:solidFill>
                <a:latin typeface="Arial"/>
                <a:ea typeface="Arial"/>
                <a:cs typeface="Arial"/>
                <a:sym typeface="Arial"/>
              </a:endParaRPr>
            </a:p>
          </p:txBody>
        </p:sp>
        <p:sp>
          <p:nvSpPr>
            <p:cNvPr id="787" name="Google Shape;787;p109"/>
            <p:cNvSpPr/>
            <p:nvPr/>
          </p:nvSpPr>
          <p:spPr>
            <a:xfrm rot="1800125">
              <a:off x="4490808" y="3307973"/>
              <a:ext cx="1036135" cy="25266"/>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109"/>
            <p:cNvSpPr txBox="1"/>
            <p:nvPr/>
          </p:nvSpPr>
          <p:spPr>
            <a:xfrm rot="1789625">
              <a:off x="4982948" y="3294670"/>
              <a:ext cx="51871" cy="5187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89" name="Google Shape;789;p109"/>
            <p:cNvSpPr/>
            <p:nvPr/>
          </p:nvSpPr>
          <p:spPr>
            <a:xfrm>
              <a:off x="5380586" y="3293102"/>
              <a:ext cx="1146000" cy="1146000"/>
            </a:xfrm>
            <a:prstGeom prst="ellipse">
              <a:avLst/>
            </a:prstGeom>
            <a:solidFill>
              <a:srgbClr val="B99902"/>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109"/>
            <p:cNvSpPr txBox="1"/>
            <p:nvPr/>
          </p:nvSpPr>
          <p:spPr>
            <a:xfrm>
              <a:off x="5448768" y="3460913"/>
              <a:ext cx="10245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Psycholog- ical safety</a:t>
              </a:r>
              <a:endParaRPr b="0" i="0" sz="1400" u="none" cap="none" strike="noStrike">
                <a:solidFill>
                  <a:srgbClr val="000000"/>
                </a:solidFill>
                <a:latin typeface="Arial"/>
                <a:ea typeface="Arial"/>
                <a:cs typeface="Arial"/>
                <a:sym typeface="Arial"/>
              </a:endParaRPr>
            </a:p>
          </p:txBody>
        </p:sp>
        <p:sp>
          <p:nvSpPr>
            <p:cNvPr id="791" name="Google Shape;791;p109"/>
            <p:cNvSpPr/>
            <p:nvPr/>
          </p:nvSpPr>
          <p:spPr>
            <a:xfrm rot="4200078">
              <a:off x="3919196" y="3787650"/>
              <a:ext cx="1035969" cy="25246"/>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109"/>
            <p:cNvSpPr txBox="1"/>
            <p:nvPr/>
          </p:nvSpPr>
          <p:spPr>
            <a:xfrm rot="4199310">
              <a:off x="4411283" y="3774347"/>
              <a:ext cx="51723" cy="5172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93" name="Google Shape;793;p109"/>
            <p:cNvSpPr/>
            <p:nvPr/>
          </p:nvSpPr>
          <p:spPr>
            <a:xfrm>
              <a:off x="4237291" y="4252440"/>
              <a:ext cx="1146000" cy="1146000"/>
            </a:xfrm>
            <a:prstGeom prst="ellipse">
              <a:avLst/>
            </a:prstGeom>
            <a:solidFill>
              <a:srgbClr val="B97B02"/>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109"/>
            <p:cNvSpPr txBox="1"/>
            <p:nvPr/>
          </p:nvSpPr>
          <p:spPr>
            <a:xfrm>
              <a:off x="4405092" y="4420263"/>
              <a:ext cx="909900" cy="810300"/>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300"/>
                <a:buFont typeface="Century Gothic"/>
                <a:buNone/>
              </a:pPr>
              <a:r>
                <a:rPr b="0" i="0" lang="en-GB" sz="1300" u="none" cap="none" strike="noStrike">
                  <a:solidFill>
                    <a:schemeClr val="lt1"/>
                  </a:solidFill>
                  <a:latin typeface="Century Gothic"/>
                  <a:ea typeface="Century Gothic"/>
                  <a:cs typeface="Century Gothic"/>
                  <a:sym typeface="Century Gothic"/>
                </a:rPr>
                <a:t>Reflection</a:t>
              </a:r>
              <a:endParaRPr b="0" i="0" sz="1400" u="none" cap="none" strike="noStrike">
                <a:solidFill>
                  <a:srgbClr val="000000"/>
                </a:solidFill>
                <a:latin typeface="Arial"/>
                <a:ea typeface="Arial"/>
                <a:cs typeface="Arial"/>
                <a:sym typeface="Arial"/>
              </a:endParaRPr>
            </a:p>
          </p:txBody>
        </p:sp>
        <p:sp>
          <p:nvSpPr>
            <p:cNvPr id="795" name="Google Shape;795;p109"/>
            <p:cNvSpPr/>
            <p:nvPr/>
          </p:nvSpPr>
          <p:spPr>
            <a:xfrm rot="6599922">
              <a:off x="3172981" y="3787629"/>
              <a:ext cx="1035969" cy="25246"/>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09"/>
            <p:cNvSpPr txBox="1"/>
            <p:nvPr/>
          </p:nvSpPr>
          <p:spPr>
            <a:xfrm rot="-4199310">
              <a:off x="3664976" y="3774420"/>
              <a:ext cx="51723" cy="51723"/>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797" name="Google Shape;797;p109"/>
            <p:cNvSpPr/>
            <p:nvPr/>
          </p:nvSpPr>
          <p:spPr>
            <a:xfrm>
              <a:off x="2744825" y="4252440"/>
              <a:ext cx="1146000" cy="1146000"/>
            </a:xfrm>
            <a:prstGeom prst="ellipse">
              <a:avLst/>
            </a:prstGeom>
            <a:solidFill>
              <a:srgbClr val="BB5D01"/>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109"/>
            <p:cNvSpPr txBox="1"/>
            <p:nvPr/>
          </p:nvSpPr>
          <p:spPr>
            <a:xfrm>
              <a:off x="2912636" y="4420251"/>
              <a:ext cx="810300" cy="810300"/>
            </a:xfrm>
            <a:prstGeom prst="rect">
              <a:avLst/>
            </a:prstGeom>
            <a:noFill/>
            <a:ln>
              <a:noFill/>
            </a:ln>
          </p:spPr>
          <p:txBody>
            <a:bodyPr anchorCtr="0" anchor="ctr" bIns="8250" lIns="8250" spcFirstLastPara="1" rIns="8250" wrap="square" tIns="8250">
              <a:noAutofit/>
            </a:bodyPr>
            <a:lstStyle/>
            <a:p>
              <a:pPr indent="0" lvl="0" marL="0" marR="0" rtl="0" algn="ctr">
                <a:lnSpc>
                  <a:spcPct val="90000"/>
                </a:lnSpc>
                <a:spcBef>
                  <a:spcPts val="0"/>
                </a:spcBef>
                <a:spcAft>
                  <a:spcPts val="0"/>
                </a:spcAft>
                <a:buClr>
                  <a:schemeClr val="lt1"/>
                </a:buClr>
                <a:buSzPts val="1300"/>
                <a:buFont typeface="Century Gothic"/>
                <a:buNone/>
              </a:pPr>
              <a:r>
                <a:rPr b="0" i="0" lang="en-GB" sz="1300" u="none" cap="none" strike="noStrike">
                  <a:solidFill>
                    <a:schemeClr val="lt1"/>
                  </a:solidFill>
                  <a:latin typeface="Century Gothic"/>
                  <a:ea typeface="Century Gothic"/>
                  <a:cs typeface="Century Gothic"/>
                  <a:sym typeface="Century Gothic"/>
                </a:rPr>
                <a:t>Learning</a:t>
              </a:r>
              <a:endParaRPr b="0" i="0" sz="1400" u="none" cap="none" strike="noStrike">
                <a:solidFill>
                  <a:srgbClr val="000000"/>
                </a:solidFill>
                <a:latin typeface="Arial"/>
                <a:ea typeface="Arial"/>
                <a:cs typeface="Arial"/>
                <a:sym typeface="Arial"/>
              </a:endParaRPr>
            </a:p>
          </p:txBody>
        </p:sp>
        <p:sp>
          <p:nvSpPr>
            <p:cNvPr id="799" name="Google Shape;799;p109"/>
            <p:cNvSpPr/>
            <p:nvPr/>
          </p:nvSpPr>
          <p:spPr>
            <a:xfrm rot="8999875">
              <a:off x="2601144" y="3308049"/>
              <a:ext cx="1036135" cy="25266"/>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109"/>
            <p:cNvSpPr txBox="1"/>
            <p:nvPr/>
          </p:nvSpPr>
          <p:spPr>
            <a:xfrm rot="-1789625">
              <a:off x="3093321" y="3294768"/>
              <a:ext cx="51871" cy="51871"/>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801" name="Google Shape;801;p109"/>
            <p:cNvSpPr/>
            <p:nvPr/>
          </p:nvSpPr>
          <p:spPr>
            <a:xfrm>
              <a:off x="1601529" y="3293102"/>
              <a:ext cx="1146000" cy="1146000"/>
            </a:xfrm>
            <a:prstGeom prst="ellipse">
              <a:avLst/>
            </a:prstGeom>
            <a:solidFill>
              <a:srgbClr val="BD3F00"/>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109"/>
            <p:cNvSpPr txBox="1"/>
            <p:nvPr/>
          </p:nvSpPr>
          <p:spPr>
            <a:xfrm>
              <a:off x="1669692" y="3460913"/>
              <a:ext cx="9099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Creativity</a:t>
              </a:r>
              <a:endParaRPr b="0" i="0" sz="1400" u="none" cap="none" strike="noStrike">
                <a:solidFill>
                  <a:srgbClr val="000000"/>
                </a:solidFill>
                <a:latin typeface="Arial"/>
                <a:ea typeface="Arial"/>
                <a:cs typeface="Arial"/>
                <a:sym typeface="Arial"/>
              </a:endParaRPr>
            </a:p>
          </p:txBody>
        </p:sp>
        <p:sp>
          <p:nvSpPr>
            <p:cNvPr id="803" name="Google Shape;803;p109"/>
            <p:cNvSpPr/>
            <p:nvPr/>
          </p:nvSpPr>
          <p:spPr>
            <a:xfrm rot="-10199694">
              <a:off x="2471631" y="2573026"/>
              <a:ext cx="1036056" cy="25303"/>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09"/>
            <p:cNvSpPr txBox="1"/>
            <p:nvPr/>
          </p:nvSpPr>
          <p:spPr>
            <a:xfrm rot="600479">
              <a:off x="2963751" y="2559790"/>
              <a:ext cx="51788" cy="5178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805" name="Google Shape;805;p109"/>
            <p:cNvSpPr/>
            <p:nvPr/>
          </p:nvSpPr>
          <p:spPr>
            <a:xfrm>
              <a:off x="1342365" y="1823309"/>
              <a:ext cx="1146000" cy="1146000"/>
            </a:xfrm>
            <a:prstGeom prst="ellipse">
              <a:avLst/>
            </a:prstGeom>
            <a:solidFill>
              <a:srgbClr val="BE1F00"/>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109"/>
            <p:cNvSpPr txBox="1"/>
            <p:nvPr/>
          </p:nvSpPr>
          <p:spPr>
            <a:xfrm>
              <a:off x="1388793" y="1991113"/>
              <a:ext cx="11460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Playfulness</a:t>
              </a:r>
              <a:endParaRPr b="0" i="0" sz="1400" u="none" cap="none" strike="noStrike">
                <a:solidFill>
                  <a:srgbClr val="000000"/>
                </a:solidFill>
                <a:latin typeface="Arial"/>
                <a:ea typeface="Arial"/>
                <a:cs typeface="Arial"/>
                <a:sym typeface="Arial"/>
              </a:endParaRPr>
            </a:p>
          </p:txBody>
        </p:sp>
        <p:sp>
          <p:nvSpPr>
            <p:cNvPr id="807" name="Google Shape;807;p109"/>
            <p:cNvSpPr/>
            <p:nvPr/>
          </p:nvSpPr>
          <p:spPr>
            <a:xfrm rot="-7800443">
              <a:off x="2844774" y="1926854"/>
              <a:ext cx="1035953" cy="25351"/>
            </a:xfrm>
            <a:custGeom>
              <a:rect b="b" l="l" r="r" t="t"/>
              <a:pathLst>
                <a:path extrusionOk="0" h="120000" w="120000">
                  <a:moveTo>
                    <a:pt x="0" y="60000"/>
                  </a:moveTo>
                  <a:lnTo>
                    <a:pt x="120000" y="60000"/>
                  </a:lnTo>
                </a:path>
              </a:pathLst>
            </a:custGeom>
            <a:noFill/>
            <a:ln cap="flat" cmpd="dbl" w="254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09"/>
            <p:cNvSpPr txBox="1"/>
            <p:nvPr/>
          </p:nvSpPr>
          <p:spPr>
            <a:xfrm rot="2996353">
              <a:off x="3336942" y="1913524"/>
              <a:ext cx="51740" cy="5174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809" name="Google Shape;809;p109"/>
            <p:cNvSpPr/>
            <p:nvPr/>
          </p:nvSpPr>
          <p:spPr>
            <a:xfrm>
              <a:off x="2088598" y="530796"/>
              <a:ext cx="1146000" cy="1146000"/>
            </a:xfrm>
            <a:prstGeom prst="ellipse">
              <a:avLst/>
            </a:prstGeom>
            <a:solidFill>
              <a:srgbClr val="BF0000"/>
            </a:solidFill>
            <a:ln cap="flat" cmpd="dbl"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09"/>
            <p:cNvSpPr txBox="1"/>
            <p:nvPr/>
          </p:nvSpPr>
          <p:spPr>
            <a:xfrm>
              <a:off x="2256409" y="698607"/>
              <a:ext cx="810300" cy="810300"/>
            </a:xfrm>
            <a:prstGeom prst="rect">
              <a:avLst/>
            </a:prstGeom>
            <a:noFill/>
            <a:ln>
              <a:noFill/>
            </a:ln>
          </p:spPr>
          <p:txBody>
            <a:bodyPr anchorCtr="0" anchor="ctr" bIns="8875" lIns="8875" spcFirstLastPara="1" rIns="8875" wrap="square" tIns="88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Kindness &amp; Respect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92"/>
          <p:cNvSpPr txBox="1"/>
          <p:nvPr>
            <p:ph idx="4294967295" type="title"/>
          </p:nvPr>
        </p:nvSpPr>
        <p:spPr>
          <a:xfrm>
            <a:off x="1524000" y="373325"/>
            <a:ext cx="9144000" cy="720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sz="4140"/>
              <a:t>Social Pedagogy is many things…</a:t>
            </a:r>
            <a:endParaRPr b="1" sz="4140"/>
          </a:p>
        </p:txBody>
      </p:sp>
      <p:sp>
        <p:nvSpPr>
          <p:cNvPr id="562" name="Google Shape;562;p92"/>
          <p:cNvSpPr txBox="1"/>
          <p:nvPr>
            <p:ph idx="4294967295" type="body"/>
          </p:nvPr>
        </p:nvSpPr>
        <p:spPr>
          <a:xfrm>
            <a:off x="401725" y="1443200"/>
            <a:ext cx="2340300" cy="708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400"/>
              <a:buNone/>
            </a:pPr>
            <a:r>
              <a:rPr b="1" i="1" lang="en-GB" sz="4000">
                <a:solidFill>
                  <a:srgbClr val="008000"/>
                </a:solidFill>
                <a:latin typeface="Source Sans Pro"/>
                <a:ea typeface="Source Sans Pro"/>
                <a:cs typeface="Source Sans Pro"/>
                <a:sym typeface="Source Sans Pro"/>
              </a:rPr>
              <a:t>H</a:t>
            </a:r>
            <a:r>
              <a:rPr b="1" i="1" lang="en-GB" sz="4000">
                <a:solidFill>
                  <a:srgbClr val="008000"/>
                </a:solidFill>
              </a:rPr>
              <a:t>umane</a:t>
            </a:r>
            <a:endParaRPr b="1" i="1" sz="4000">
              <a:solidFill>
                <a:srgbClr val="008000"/>
              </a:solidFill>
            </a:endParaRPr>
          </a:p>
          <a:p>
            <a:pPr indent="0" lvl="0" marL="0" rtl="0" algn="l">
              <a:lnSpc>
                <a:spcPct val="100000"/>
              </a:lnSpc>
              <a:spcBef>
                <a:spcPts val="0"/>
              </a:spcBef>
              <a:spcAft>
                <a:spcPts val="0"/>
              </a:spcAft>
              <a:buSzPts val="4400"/>
              <a:buNone/>
            </a:pPr>
            <a:r>
              <a:t/>
            </a:r>
            <a:endParaRPr b="1" i="1" sz="4000">
              <a:solidFill>
                <a:srgbClr val="008000"/>
              </a:solidFill>
            </a:endParaRPr>
          </a:p>
        </p:txBody>
      </p:sp>
      <p:pic>
        <p:nvPicPr>
          <p:cNvPr id="563" name="Google Shape;563;p92"/>
          <p:cNvPicPr preferRelativeResize="0"/>
          <p:nvPr/>
        </p:nvPicPr>
        <p:blipFill rotWithShape="1">
          <a:blip r:embed="rId3">
            <a:alphaModFix/>
          </a:blip>
          <a:srcRect b="2857" l="-901" r="-444" t="-4556"/>
          <a:stretch/>
        </p:blipFill>
        <p:spPr>
          <a:xfrm>
            <a:off x="274200" y="2972351"/>
            <a:ext cx="4844492" cy="3816424"/>
          </a:xfrm>
          <a:prstGeom prst="rect">
            <a:avLst/>
          </a:prstGeom>
          <a:noFill/>
          <a:ln>
            <a:noFill/>
          </a:ln>
        </p:spPr>
      </p:pic>
      <p:pic>
        <p:nvPicPr>
          <p:cNvPr descr="handshake-2009195_1920.png" id="564" name="Google Shape;564;p92"/>
          <p:cNvPicPr preferRelativeResize="0"/>
          <p:nvPr/>
        </p:nvPicPr>
        <p:blipFill rotWithShape="1">
          <a:blip r:embed="rId4">
            <a:alphaModFix/>
          </a:blip>
          <a:srcRect b="0" l="0" r="0" t="0"/>
          <a:stretch/>
        </p:blipFill>
        <p:spPr>
          <a:xfrm>
            <a:off x="2742025" y="1443192"/>
            <a:ext cx="6372202" cy="2770508"/>
          </a:xfrm>
          <a:prstGeom prst="rect">
            <a:avLst/>
          </a:prstGeom>
          <a:noFill/>
          <a:ln>
            <a:noFill/>
          </a:ln>
        </p:spPr>
      </p:pic>
      <p:sp>
        <p:nvSpPr>
          <p:cNvPr id="565" name="Google Shape;565;p92"/>
          <p:cNvSpPr txBox="1"/>
          <p:nvPr/>
        </p:nvSpPr>
        <p:spPr>
          <a:xfrm>
            <a:off x="5599262" y="4299185"/>
            <a:ext cx="30963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1" lang="en-GB" sz="4000" u="none" cap="none" strike="noStrike">
                <a:solidFill>
                  <a:srgbClr val="008000"/>
                </a:solidFill>
                <a:latin typeface="Source Sans Pro"/>
                <a:ea typeface="Source Sans Pro"/>
                <a:cs typeface="Source Sans Pro"/>
                <a:sym typeface="Source Sans Pro"/>
              </a:rPr>
              <a:t>Curious</a:t>
            </a:r>
            <a:endParaRPr b="0" i="0" sz="1400" u="none" cap="none" strike="noStrike">
              <a:solidFill>
                <a:srgbClr val="000000"/>
              </a:solidFill>
              <a:latin typeface="Arial"/>
              <a:ea typeface="Arial"/>
              <a:cs typeface="Arial"/>
              <a:sym typeface="Arial"/>
            </a:endParaRPr>
          </a:p>
        </p:txBody>
      </p:sp>
      <p:pic>
        <p:nvPicPr>
          <p:cNvPr id="566" name="Google Shape;566;p92"/>
          <p:cNvPicPr preferRelativeResize="0"/>
          <p:nvPr/>
        </p:nvPicPr>
        <p:blipFill rotWithShape="1">
          <a:blip r:embed="rId5">
            <a:alphaModFix/>
          </a:blip>
          <a:srcRect b="0" l="0" r="0" t="0"/>
          <a:stretch/>
        </p:blipFill>
        <p:spPr>
          <a:xfrm>
            <a:off x="8052438" y="4213700"/>
            <a:ext cx="2466975" cy="1847850"/>
          </a:xfrm>
          <a:prstGeom prst="rect">
            <a:avLst/>
          </a:prstGeom>
          <a:noFill/>
          <a:ln>
            <a:noFill/>
          </a:ln>
          <a:effectLst>
            <a:outerShdw blurRad="57150" rotWithShape="0" algn="bl" dir="5400000" dist="19050">
              <a:srgbClr val="000000">
                <a:alpha val="49803"/>
              </a:srgbClr>
            </a:outerShdw>
            <a:reflection blurRad="0" dir="5400000" dist="38100" endA="0" endPos="30000" fadeDir="5400012" kx="0" rotWithShape="0" algn="bl" stPos="0" sy="-100000" ky="0"/>
          </a:effectLst>
        </p:spPr>
      </p:pic>
      <p:sp>
        <p:nvSpPr>
          <p:cNvPr id="567" name="Google Shape;567;p92"/>
          <p:cNvSpPr txBox="1"/>
          <p:nvPr/>
        </p:nvSpPr>
        <p:spPr>
          <a:xfrm>
            <a:off x="8174750" y="1360400"/>
            <a:ext cx="3877800" cy="87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1" lang="en-GB" sz="4000" u="none" cap="none" strike="noStrike">
                <a:solidFill>
                  <a:srgbClr val="008000"/>
                </a:solidFill>
                <a:latin typeface="Source Sans Pro"/>
                <a:ea typeface="Source Sans Pro"/>
                <a:cs typeface="Source Sans Pro"/>
                <a:sym typeface="Source Sans Pro"/>
              </a:rPr>
              <a:t>Strengths based</a:t>
            </a:r>
            <a:endParaRPr b="1" i="1" sz="4000" u="none" cap="none" strike="noStrike">
              <a:solidFill>
                <a:srgbClr val="008000"/>
              </a:solidFill>
              <a:latin typeface="Source Sans Pro"/>
              <a:ea typeface="Source Sans Pro"/>
              <a:cs typeface="Source Sans Pro"/>
              <a:sym typeface="Source Sans Pro"/>
            </a:endParaRPr>
          </a:p>
        </p:txBody>
      </p:sp>
      <p:sp>
        <p:nvSpPr>
          <p:cNvPr id="568" name="Google Shape;568;p92"/>
          <p:cNvSpPr txBox="1"/>
          <p:nvPr/>
        </p:nvSpPr>
        <p:spPr>
          <a:xfrm>
            <a:off x="5235150" y="5793850"/>
            <a:ext cx="2078700" cy="61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000"/>
              <a:buFont typeface="Arial"/>
              <a:buNone/>
            </a:pPr>
            <a:r>
              <a:rPr b="1" i="1" lang="en-GB" sz="4000" u="none" cap="none" strike="noStrike">
                <a:solidFill>
                  <a:srgbClr val="008000"/>
                </a:solidFill>
                <a:latin typeface="Source Sans Pro"/>
                <a:ea typeface="Source Sans Pro"/>
                <a:cs typeface="Source Sans Pro"/>
                <a:sym typeface="Source Sans Pro"/>
              </a:rPr>
              <a:t>Creative</a:t>
            </a:r>
            <a:endParaRPr b="1" i="1" sz="4000" u="none" cap="none" strike="noStrike">
              <a:solidFill>
                <a:srgbClr val="008000"/>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4" name="Shape 814"/>
        <p:cNvGrpSpPr/>
        <p:nvPr/>
      </p:nvGrpSpPr>
      <p:grpSpPr>
        <a:xfrm>
          <a:off x="0" y="0"/>
          <a:ext cx="0" cy="0"/>
          <a:chOff x="0" y="0"/>
          <a:chExt cx="0" cy="0"/>
        </a:xfrm>
      </p:grpSpPr>
      <p:sp>
        <p:nvSpPr>
          <p:cNvPr id="815" name="Google Shape;815;p110"/>
          <p:cNvSpPr txBox="1"/>
          <p:nvPr>
            <p:ph type="title"/>
          </p:nvPr>
        </p:nvSpPr>
        <p:spPr>
          <a:xfrm>
            <a:off x="828675" y="666750"/>
            <a:ext cx="10031400" cy="787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Strong links between theory &amp; practice</a:t>
            </a:r>
            <a:endParaRPr b="1"/>
          </a:p>
        </p:txBody>
      </p:sp>
      <p:grpSp>
        <p:nvGrpSpPr>
          <p:cNvPr id="816" name="Google Shape;816;p110"/>
          <p:cNvGrpSpPr/>
          <p:nvPr/>
        </p:nvGrpSpPr>
        <p:grpSpPr>
          <a:xfrm>
            <a:off x="1056495" y="1971803"/>
            <a:ext cx="10072107" cy="4341158"/>
            <a:chOff x="927650" y="-98"/>
            <a:chExt cx="10072107" cy="4341158"/>
          </a:xfrm>
        </p:grpSpPr>
        <p:sp>
          <p:nvSpPr>
            <p:cNvPr id="817" name="Google Shape;817;p110"/>
            <p:cNvSpPr/>
            <p:nvPr/>
          </p:nvSpPr>
          <p:spPr>
            <a:xfrm>
              <a:off x="2562353" y="2709903"/>
              <a:ext cx="1899600" cy="1630800"/>
            </a:xfrm>
            <a:prstGeom prst="hexagon">
              <a:avLst>
                <a:gd fmla="val 25000" name="adj"/>
                <a:gd fmla="val 115470" name="vf"/>
              </a:avLst>
            </a:prstGeom>
            <a:solidFill>
              <a:srgbClr val="E2741A"/>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10"/>
            <p:cNvSpPr txBox="1"/>
            <p:nvPr/>
          </p:nvSpPr>
          <p:spPr>
            <a:xfrm>
              <a:off x="2856558" y="2962487"/>
              <a:ext cx="1311300" cy="1125600"/>
            </a:xfrm>
            <a:prstGeom prst="rect">
              <a:avLst/>
            </a:prstGeom>
            <a:noFill/>
            <a:ln>
              <a:noFill/>
            </a:ln>
          </p:spPr>
          <p:txBody>
            <a:bodyPr anchorCtr="0" anchor="ctr" bIns="17775" lIns="0" spcFirstLastPara="1" rIns="0" wrap="square" tIns="177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Mentalisation (Fonagay; Ostergaard Hagelquist)</a:t>
              </a:r>
              <a:endParaRPr b="0" i="0" sz="1400" u="none" cap="none" strike="noStrike">
                <a:solidFill>
                  <a:srgbClr val="000000"/>
                </a:solidFill>
                <a:latin typeface="Arial"/>
                <a:ea typeface="Arial"/>
                <a:cs typeface="Arial"/>
                <a:sym typeface="Arial"/>
              </a:endParaRPr>
            </a:p>
          </p:txBody>
        </p:sp>
        <p:sp>
          <p:nvSpPr>
            <p:cNvPr id="819" name="Google Shape;819;p110"/>
            <p:cNvSpPr/>
            <p:nvPr/>
          </p:nvSpPr>
          <p:spPr>
            <a:xfrm>
              <a:off x="2607677" y="3439168"/>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0"/>
            <p:cNvSpPr/>
            <p:nvPr/>
          </p:nvSpPr>
          <p:spPr>
            <a:xfrm>
              <a:off x="927650" y="1808305"/>
              <a:ext cx="1899600" cy="1630800"/>
            </a:xfrm>
            <a:prstGeom prst="hexagon">
              <a:avLst>
                <a:gd fmla="val 25000" name="adj"/>
                <a:gd fmla="val 115470" name="vf"/>
              </a:avLst>
            </a:prstGeom>
            <a:blipFill rotWithShape="1">
              <a:blip r:embed="rId3">
                <a:alphaModFix/>
              </a:blip>
              <a:stretch>
                <a:fillRect b="0" l="-5998" r="-5998"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0"/>
            <p:cNvSpPr/>
            <p:nvPr/>
          </p:nvSpPr>
          <p:spPr>
            <a:xfrm>
              <a:off x="2228966" y="3222559"/>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10"/>
            <p:cNvSpPr/>
            <p:nvPr/>
          </p:nvSpPr>
          <p:spPr>
            <a:xfrm>
              <a:off x="4197055" y="1803096"/>
              <a:ext cx="1899600" cy="1630800"/>
            </a:xfrm>
            <a:prstGeom prst="hexagon">
              <a:avLst>
                <a:gd fmla="val 25000" name="adj"/>
                <a:gd fmla="val 115470" name="vf"/>
              </a:avLst>
            </a:prstGeom>
            <a:solidFill>
              <a:srgbClr val="E98013"/>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10"/>
            <p:cNvSpPr txBox="1"/>
            <p:nvPr/>
          </p:nvSpPr>
          <p:spPr>
            <a:xfrm>
              <a:off x="4491260" y="2055680"/>
              <a:ext cx="1311300" cy="1125600"/>
            </a:xfrm>
            <a:prstGeom prst="rect">
              <a:avLst/>
            </a:prstGeom>
            <a:noFill/>
            <a:ln>
              <a:noFill/>
            </a:ln>
          </p:spPr>
          <p:txBody>
            <a:bodyPr anchorCtr="0" anchor="ctr" bIns="17775" lIns="0" spcFirstLastPara="1" rIns="0" wrap="square" tIns="177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Learning Zone Model (Senninger, 2000)</a:t>
              </a:r>
              <a:endParaRPr b="0" i="0" sz="1400" u="none" cap="none" strike="noStrike">
                <a:solidFill>
                  <a:schemeClr val="lt1"/>
                </a:solidFill>
                <a:latin typeface="Century Gothic"/>
                <a:ea typeface="Century Gothic"/>
                <a:cs typeface="Century Gothic"/>
                <a:sym typeface="Century Gothic"/>
              </a:endParaRPr>
            </a:p>
          </p:txBody>
        </p:sp>
        <p:sp>
          <p:nvSpPr>
            <p:cNvPr id="824" name="Google Shape;824;p110"/>
            <p:cNvSpPr/>
            <p:nvPr/>
          </p:nvSpPr>
          <p:spPr>
            <a:xfrm>
              <a:off x="5504415" y="3213877"/>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0"/>
            <p:cNvSpPr/>
            <p:nvPr/>
          </p:nvSpPr>
          <p:spPr>
            <a:xfrm>
              <a:off x="5703545" y="2702760"/>
              <a:ext cx="2154000" cy="1638300"/>
            </a:xfrm>
            <a:prstGeom prst="hexagon">
              <a:avLst>
                <a:gd fmla="val 25000" name="adj"/>
                <a:gd fmla="val 115470" name="vf"/>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10"/>
            <p:cNvSpPr/>
            <p:nvPr/>
          </p:nvSpPr>
          <p:spPr>
            <a:xfrm>
              <a:off x="5877083" y="3432222"/>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10"/>
            <p:cNvSpPr/>
            <p:nvPr/>
          </p:nvSpPr>
          <p:spPr>
            <a:xfrm>
              <a:off x="2562353" y="906708"/>
              <a:ext cx="1899600" cy="1630800"/>
            </a:xfrm>
            <a:prstGeom prst="hexagon">
              <a:avLst>
                <a:gd fmla="val 25000" name="adj"/>
                <a:gd fmla="val 115470" name="vf"/>
              </a:avLst>
            </a:prstGeom>
            <a:solidFill>
              <a:srgbClr val="EF8F0C"/>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110"/>
            <p:cNvSpPr txBox="1"/>
            <p:nvPr/>
          </p:nvSpPr>
          <p:spPr>
            <a:xfrm>
              <a:off x="2856558" y="1159292"/>
              <a:ext cx="1311300" cy="1125600"/>
            </a:xfrm>
            <a:prstGeom prst="rect">
              <a:avLst/>
            </a:prstGeom>
            <a:noFill/>
            <a:ln>
              <a:noFill/>
            </a:ln>
          </p:spPr>
          <p:txBody>
            <a:bodyPr anchorCtr="0" anchor="ctr" bIns="17775" lIns="0" spcFirstLastPara="1" rIns="0" wrap="square" tIns="177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Common Third</a:t>
              </a:r>
              <a:endParaRPr b="0" i="0" sz="1400" u="none" cap="none" strike="noStrike">
                <a:solidFill>
                  <a:srgbClr val="000000"/>
                </a:solidFill>
                <a:latin typeface="Arial"/>
                <a:ea typeface="Arial"/>
                <a:cs typeface="Arial"/>
                <a:sym typeface="Arial"/>
              </a:endParaRPr>
            </a:p>
          </p:txBody>
        </p:sp>
        <p:sp>
          <p:nvSpPr>
            <p:cNvPr id="829" name="Google Shape;829;p110"/>
            <p:cNvSpPr/>
            <p:nvPr/>
          </p:nvSpPr>
          <p:spPr>
            <a:xfrm>
              <a:off x="3863669" y="937528"/>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110"/>
            <p:cNvSpPr/>
            <p:nvPr/>
          </p:nvSpPr>
          <p:spPr>
            <a:xfrm>
              <a:off x="4197055" y="-98"/>
              <a:ext cx="1899600" cy="1630800"/>
            </a:xfrm>
            <a:prstGeom prst="hexagon">
              <a:avLst>
                <a:gd fmla="val 25000" name="adj"/>
                <a:gd fmla="val 115470" name="vf"/>
              </a:avLst>
            </a:prstGeom>
            <a:blipFill rotWithShape="1">
              <a:blip r:embed="rId5">
                <a:alphaModFix/>
              </a:blip>
              <a:stretch>
                <a:fillRect b="0" l="-3996" r="-3996"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110"/>
            <p:cNvSpPr/>
            <p:nvPr/>
          </p:nvSpPr>
          <p:spPr>
            <a:xfrm>
              <a:off x="4250438" y="722655"/>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10"/>
            <p:cNvSpPr/>
            <p:nvPr/>
          </p:nvSpPr>
          <p:spPr>
            <a:xfrm>
              <a:off x="5830751" y="903235"/>
              <a:ext cx="1899600" cy="1630800"/>
            </a:xfrm>
            <a:prstGeom prst="hexagon">
              <a:avLst>
                <a:gd fmla="val 25000" name="adj"/>
                <a:gd fmla="val 115470" name="vf"/>
              </a:avLst>
            </a:prstGeom>
            <a:solidFill>
              <a:srgbClr val="F6A005"/>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10"/>
            <p:cNvSpPr txBox="1"/>
            <p:nvPr/>
          </p:nvSpPr>
          <p:spPr>
            <a:xfrm>
              <a:off x="6124956" y="1155819"/>
              <a:ext cx="1311300" cy="1125600"/>
            </a:xfrm>
            <a:prstGeom prst="rect">
              <a:avLst/>
            </a:prstGeom>
            <a:noFill/>
            <a:ln>
              <a:noFill/>
            </a:ln>
          </p:spPr>
          <p:txBody>
            <a:bodyPr anchorCtr="0" anchor="ctr" bIns="17775" lIns="0" spcFirstLastPara="1" rIns="0" wrap="square" tIns="177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3Ps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9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Professional, Personal, Private </a:t>
              </a:r>
              <a:endParaRPr b="0" i="0" sz="1400" u="none" cap="none" strike="noStrike">
                <a:solidFill>
                  <a:srgbClr val="000000"/>
                </a:solidFill>
                <a:latin typeface="Arial"/>
                <a:ea typeface="Arial"/>
                <a:cs typeface="Arial"/>
                <a:sym typeface="Arial"/>
              </a:endParaRPr>
            </a:p>
          </p:txBody>
        </p:sp>
        <p:sp>
          <p:nvSpPr>
            <p:cNvPr id="834" name="Google Shape;834;p110"/>
            <p:cNvSpPr/>
            <p:nvPr/>
          </p:nvSpPr>
          <p:spPr>
            <a:xfrm>
              <a:off x="7474519" y="1625989"/>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110"/>
            <p:cNvSpPr/>
            <p:nvPr/>
          </p:nvSpPr>
          <p:spPr>
            <a:xfrm>
              <a:off x="7465454" y="1820025"/>
              <a:ext cx="1899600" cy="1630800"/>
            </a:xfrm>
            <a:prstGeom prst="hexagon">
              <a:avLst>
                <a:gd fmla="val 25000" name="adj"/>
                <a:gd fmla="val 115470" name="vf"/>
              </a:avLst>
            </a:prstGeom>
            <a:blipFill rotWithShape="1">
              <a:blip r:embed="rId6">
                <a:alphaModFix/>
              </a:blip>
              <a:stretch>
                <a:fillRect b="0" l="-56989" r="-56991"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110"/>
            <p:cNvSpPr/>
            <p:nvPr/>
          </p:nvSpPr>
          <p:spPr>
            <a:xfrm>
              <a:off x="7836108" y="1849543"/>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110"/>
            <p:cNvSpPr/>
            <p:nvPr/>
          </p:nvSpPr>
          <p:spPr>
            <a:xfrm>
              <a:off x="7465454" y="17265"/>
              <a:ext cx="1899600" cy="1630800"/>
            </a:xfrm>
            <a:prstGeom prst="hexagon">
              <a:avLst>
                <a:gd fmla="val 25000" name="adj"/>
                <a:gd fmla="val 115470" name="vf"/>
              </a:avLst>
            </a:prstGeom>
            <a:solidFill>
              <a:srgbClr val="FDB200"/>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110"/>
            <p:cNvSpPr txBox="1"/>
            <p:nvPr/>
          </p:nvSpPr>
          <p:spPr>
            <a:xfrm>
              <a:off x="7759659" y="269849"/>
              <a:ext cx="1311300" cy="1125600"/>
            </a:xfrm>
            <a:prstGeom prst="rect">
              <a:avLst/>
            </a:prstGeom>
            <a:noFill/>
            <a:ln>
              <a:noFill/>
            </a:ln>
          </p:spPr>
          <p:txBody>
            <a:bodyPr anchorCtr="0" anchor="ctr" bIns="17775" lIns="0" spcFirstLastPara="1" rIns="0" wrap="square" tIns="17775">
              <a:noAutofit/>
            </a:bodyPr>
            <a:lstStyle/>
            <a:p>
              <a:pPr indent="0" lvl="0" marL="0" marR="0" rtl="0" algn="ctr">
                <a:lnSpc>
                  <a:spcPct val="90000"/>
                </a:lnSpc>
                <a:spcBef>
                  <a:spcPts val="0"/>
                </a:spcBef>
                <a:spcAft>
                  <a:spcPts val="0"/>
                </a:spcAft>
                <a:buClr>
                  <a:schemeClr val="lt1"/>
                </a:buClr>
                <a:buSzPts val="1400"/>
                <a:buFont typeface="Century Gothic"/>
                <a:buNone/>
              </a:pPr>
              <a:r>
                <a:rPr b="0" i="0" lang="en-GB" sz="1400" u="none" cap="none" strike="noStrike">
                  <a:solidFill>
                    <a:schemeClr val="lt1"/>
                  </a:solidFill>
                  <a:latin typeface="Century Gothic"/>
                  <a:ea typeface="Century Gothic"/>
                  <a:cs typeface="Century Gothic"/>
                  <a:sym typeface="Century Gothic"/>
                </a:rPr>
                <a:t>Non violent communication (Rosenberg)</a:t>
              </a:r>
              <a:endParaRPr b="0" i="0" sz="1400" u="none" cap="none" strike="noStrike">
                <a:solidFill>
                  <a:srgbClr val="000000"/>
                </a:solidFill>
                <a:latin typeface="Arial"/>
                <a:ea typeface="Arial"/>
                <a:cs typeface="Arial"/>
                <a:sym typeface="Arial"/>
              </a:endParaRPr>
            </a:p>
          </p:txBody>
        </p:sp>
        <p:sp>
          <p:nvSpPr>
            <p:cNvPr id="839" name="Google Shape;839;p110"/>
            <p:cNvSpPr/>
            <p:nvPr/>
          </p:nvSpPr>
          <p:spPr>
            <a:xfrm>
              <a:off x="9109222" y="748266"/>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110"/>
            <p:cNvSpPr/>
            <p:nvPr/>
          </p:nvSpPr>
          <p:spPr>
            <a:xfrm>
              <a:off x="9100157" y="927110"/>
              <a:ext cx="1899600" cy="1630800"/>
            </a:xfrm>
            <a:prstGeom prst="hexagon">
              <a:avLst>
                <a:gd fmla="val 25000" name="adj"/>
                <a:gd fmla="val 115470" name="vf"/>
              </a:avLst>
            </a:prstGeom>
            <a:blipFill rotWithShape="1">
              <a:blip r:embed="rId7">
                <a:alphaModFix/>
              </a:blip>
              <a:stretch>
                <a:fillRect b="-24994" l="0" r="0" t="-24995"/>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10"/>
            <p:cNvSpPr/>
            <p:nvPr/>
          </p:nvSpPr>
          <p:spPr>
            <a:xfrm>
              <a:off x="9478868" y="963573"/>
              <a:ext cx="221700" cy="191100"/>
            </a:xfrm>
            <a:prstGeom prst="hexagon">
              <a:avLst>
                <a:gd fmla="val 25000" name="adj"/>
                <a:gd fmla="val 115470" name="vf"/>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111"/>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latin typeface="Century Gothic"/>
                <a:ea typeface="Century Gothic"/>
                <a:cs typeface="Century Gothic"/>
                <a:sym typeface="Century Gothic"/>
              </a:rPr>
              <a:t>Post intervention support</a:t>
            </a:r>
            <a:endParaRPr b="1"/>
          </a:p>
        </p:txBody>
      </p:sp>
      <p:sp>
        <p:nvSpPr>
          <p:cNvPr id="847" name="Google Shape;847;p111"/>
          <p:cNvSpPr txBox="1"/>
          <p:nvPr>
            <p:ph idx="1" type="body"/>
          </p:nvPr>
        </p:nvSpPr>
        <p:spPr>
          <a:xfrm>
            <a:off x="731838" y="1600200"/>
            <a:ext cx="10723500" cy="4343400"/>
          </a:xfrm>
          <a:prstGeom prst="rect">
            <a:avLst/>
          </a:prstGeom>
          <a:noFill/>
          <a:ln>
            <a:noFill/>
          </a:ln>
        </p:spPr>
        <p:txBody>
          <a:bodyPr anchorCtr="0" anchor="t" bIns="45700" lIns="91425" spcFirstLastPara="1" rIns="91425" wrap="square" tIns="45700">
            <a:noAutofit/>
          </a:bodyPr>
          <a:lstStyle/>
          <a:p>
            <a:pPr indent="-349250" lvl="0" marL="349250" rtl="0" algn="l">
              <a:lnSpc>
                <a:spcPct val="100000"/>
              </a:lnSpc>
              <a:spcBef>
                <a:spcPts val="0"/>
              </a:spcBef>
              <a:spcAft>
                <a:spcPts val="0"/>
              </a:spcAft>
              <a:buSzPts val="2640"/>
              <a:buChar char="●"/>
            </a:pPr>
            <a:r>
              <a:rPr lang="en-GB">
                <a:latin typeface="Century Gothic"/>
                <a:ea typeface="Century Gothic"/>
                <a:cs typeface="Century Gothic"/>
                <a:sym typeface="Century Gothic"/>
              </a:rPr>
              <a:t>Social worker remains the lead practitioner – intensive period of post FLIP support over the ensuing weeks</a:t>
            </a:r>
            <a:endParaRPr/>
          </a:p>
          <a:p>
            <a:pPr indent="-349250" lvl="0" marL="349250" rtl="0" algn="l">
              <a:lnSpc>
                <a:spcPct val="100000"/>
              </a:lnSpc>
              <a:spcBef>
                <a:spcPts val="2000"/>
              </a:spcBef>
              <a:spcAft>
                <a:spcPts val="0"/>
              </a:spcAft>
              <a:buSzPts val="2640"/>
              <a:buChar char="●"/>
            </a:pPr>
            <a:r>
              <a:rPr lang="en-GB">
                <a:latin typeface="Century Gothic"/>
                <a:ea typeface="Century Gothic"/>
                <a:cs typeface="Century Gothic"/>
                <a:sym typeface="Century Gothic"/>
              </a:rPr>
              <a:t>FLIP team facilitate professional and family debriefs after one week</a:t>
            </a:r>
            <a:endParaRPr/>
          </a:p>
          <a:p>
            <a:pPr indent="-349250" lvl="0" marL="349250" rtl="0" algn="l">
              <a:lnSpc>
                <a:spcPct val="100000"/>
              </a:lnSpc>
              <a:spcBef>
                <a:spcPts val="2000"/>
              </a:spcBef>
              <a:spcAft>
                <a:spcPts val="0"/>
              </a:spcAft>
              <a:buSzPts val="2640"/>
              <a:buChar char="●"/>
            </a:pPr>
            <a:r>
              <a:rPr lang="en-GB">
                <a:latin typeface="Century Gothic"/>
                <a:ea typeface="Century Gothic"/>
                <a:cs typeface="Century Gothic"/>
                <a:sym typeface="Century Gothic"/>
              </a:rPr>
              <a:t>FLIP staff return to review the plan and family’s progress after 1, 3 and 6 months as a minimum</a:t>
            </a:r>
            <a:endParaRPr/>
          </a:p>
          <a:p>
            <a:pPr indent="-349250" lvl="0" marL="349250" rtl="0" algn="l">
              <a:lnSpc>
                <a:spcPct val="100000"/>
              </a:lnSpc>
              <a:spcBef>
                <a:spcPts val="2000"/>
              </a:spcBef>
              <a:spcAft>
                <a:spcPts val="0"/>
              </a:spcAft>
              <a:buSzPts val="2640"/>
              <a:buChar char="●"/>
            </a:pPr>
            <a:r>
              <a:rPr lang="en-GB">
                <a:latin typeface="Century Gothic"/>
                <a:ea typeface="Century Gothic"/>
                <a:cs typeface="Century Gothic"/>
                <a:sym typeface="Century Gothic"/>
              </a:rPr>
              <a:t>Some families with specific needs return to review and build on their learning, and to revitalise their family strengths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112"/>
          <p:cNvSpPr txBox="1"/>
          <p:nvPr>
            <p:ph type="title"/>
          </p:nvPr>
        </p:nvSpPr>
        <p:spPr>
          <a:xfrm>
            <a:off x="731838" y="2403475"/>
            <a:ext cx="10742700" cy="13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Who</a:t>
            </a:r>
            <a:endParaRPr b="1"/>
          </a:p>
        </p:txBody>
      </p:sp>
      <p:sp>
        <p:nvSpPr>
          <p:cNvPr id="853" name="Google Shape;853;p112"/>
          <p:cNvSpPr txBox="1"/>
          <p:nvPr>
            <p:ph idx="1" type="body"/>
          </p:nvPr>
        </p:nvSpPr>
        <p:spPr>
          <a:xfrm>
            <a:off x="731838" y="3735388"/>
            <a:ext cx="10742700" cy="1500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3080"/>
              <a:buFont typeface="Noto Sans Symbols"/>
              <a:buNone/>
            </a:pPr>
            <a:r>
              <a:rPr lang="en-GB" sz="2800">
                <a:solidFill>
                  <a:srgbClr val="7EB603"/>
                </a:solidFill>
                <a:latin typeface="Arial Black"/>
                <a:ea typeface="Arial Black"/>
                <a:cs typeface="Arial Black"/>
                <a:sym typeface="Arial Black"/>
              </a:rPr>
              <a:t>The people</a:t>
            </a:r>
            <a:endParaRPr sz="2800">
              <a:solidFill>
                <a:srgbClr val="7EB603"/>
              </a:solidFill>
              <a:latin typeface="Arial Black"/>
              <a:ea typeface="Arial Black"/>
              <a:cs typeface="Arial Black"/>
              <a:sym typeface="Arial Black"/>
            </a:endParaRPr>
          </a:p>
        </p:txBody>
      </p:sp>
      <p:pic>
        <p:nvPicPr>
          <p:cNvPr id="854" name="Google Shape;854;p112"/>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9" name="Shape 859"/>
        <p:cNvGrpSpPr/>
        <p:nvPr/>
      </p:nvGrpSpPr>
      <p:grpSpPr>
        <a:xfrm>
          <a:off x="0" y="0"/>
          <a:ext cx="0" cy="0"/>
          <a:chOff x="0" y="0"/>
          <a:chExt cx="0" cy="0"/>
        </a:xfrm>
      </p:grpSpPr>
      <p:pic>
        <p:nvPicPr>
          <p:cNvPr id="860" name="Google Shape;860;p113"/>
          <p:cNvPicPr preferRelativeResize="0"/>
          <p:nvPr/>
        </p:nvPicPr>
        <p:blipFill rotWithShape="1">
          <a:blip r:embed="rId3">
            <a:alphaModFix/>
          </a:blip>
          <a:srcRect b="0" l="0" r="0" t="0"/>
          <a:stretch/>
        </p:blipFill>
        <p:spPr>
          <a:xfrm>
            <a:off x="0" y="0"/>
            <a:ext cx="12192000" cy="6858002"/>
          </a:xfrm>
          <a:prstGeom prst="rect">
            <a:avLst/>
          </a:prstGeom>
          <a:noFill/>
          <a:ln>
            <a:noFill/>
          </a:ln>
        </p:spPr>
      </p:pic>
      <p:sp>
        <p:nvSpPr>
          <p:cNvPr id="861" name="Google Shape;861;p113"/>
          <p:cNvSpPr txBox="1"/>
          <p:nvPr>
            <p:ph idx="1" type="body"/>
          </p:nvPr>
        </p:nvSpPr>
        <p:spPr>
          <a:xfrm>
            <a:off x="239284" y="543697"/>
            <a:ext cx="5926800" cy="56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DB7D7"/>
              </a:buClr>
              <a:buSzPts val="2442"/>
              <a:buFont typeface="Noto Sans Symbols"/>
              <a:buNone/>
            </a:pPr>
            <a:r>
              <a:rPr b="1" lang="en-GB" sz="3000">
                <a:solidFill>
                  <a:srgbClr val="7EB603"/>
                </a:solidFill>
                <a:latin typeface="Source Sans Pro"/>
                <a:ea typeface="Source Sans Pro"/>
                <a:cs typeface="Source Sans Pro"/>
                <a:sym typeface="Source Sans Pro"/>
              </a:rPr>
              <a:t>Children, young people &amp; families</a:t>
            </a:r>
            <a:endParaRPr sz="3000">
              <a:solidFill>
                <a:srgbClr val="7EB603"/>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rPr>
              <a:t>Children l</a:t>
            </a:r>
            <a:r>
              <a:rPr b="1" lang="en-GB" sz="2220">
                <a:solidFill>
                  <a:schemeClr val="accent4"/>
                </a:solidFill>
                <a:latin typeface="Source Sans Pro"/>
                <a:ea typeface="Source Sans Pro"/>
                <a:cs typeface="Source Sans Pro"/>
                <a:sym typeface="Source Sans Pro"/>
              </a:rPr>
              <a:t>iving with birth families – to strengthen family relationships and reduce risk of care</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rPr>
              <a:t>Children l</a:t>
            </a:r>
            <a:r>
              <a:rPr b="1" lang="en-GB" sz="2220">
                <a:solidFill>
                  <a:schemeClr val="accent4"/>
                </a:solidFill>
                <a:latin typeface="Source Sans Pro"/>
                <a:ea typeface="Source Sans Pro"/>
                <a:cs typeface="Source Sans Pro"/>
                <a:sym typeface="Source Sans Pro"/>
              </a:rPr>
              <a:t>iving with foster carers – to strengthen fostering and/or birth family relationships</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rPr>
              <a:t>Children l</a:t>
            </a:r>
            <a:r>
              <a:rPr b="1" lang="en-GB" sz="2220">
                <a:solidFill>
                  <a:schemeClr val="accent4"/>
                </a:solidFill>
                <a:latin typeface="Source Sans Pro"/>
                <a:ea typeface="Source Sans Pro"/>
                <a:cs typeface="Source Sans Pro"/>
                <a:sym typeface="Source Sans Pro"/>
              </a:rPr>
              <a:t>iving in residential care – to strengthen family and significant relationships</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latin typeface="Source Sans Pro"/>
                <a:ea typeface="Source Sans Pro"/>
                <a:cs typeface="Source Sans Pro"/>
                <a:sym typeface="Source Sans Pro"/>
              </a:rPr>
              <a:t>Wide range of family difficulties</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latin typeface="Source Sans Pro"/>
                <a:ea typeface="Source Sans Pro"/>
                <a:cs typeface="Source Sans Pro"/>
                <a:sym typeface="Source Sans Pro"/>
              </a:rPr>
              <a:t>Want to come and participate – free will</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rPr b="1" lang="en-GB" sz="2220">
                <a:solidFill>
                  <a:schemeClr val="accent4"/>
                </a:solidFill>
                <a:latin typeface="Source Sans Pro"/>
                <a:ea typeface="Source Sans Pro"/>
                <a:cs typeface="Source Sans Pro"/>
                <a:sym typeface="Source Sans Pro"/>
              </a:rPr>
              <a:t>Co-create the plan, commit to meetings</a:t>
            </a:r>
            <a:endParaRPr>
              <a:solidFill>
                <a:schemeClr val="accent4"/>
              </a:solidFill>
            </a:endParaRPr>
          </a:p>
          <a:p>
            <a:pPr indent="0" lvl="0" marL="0" rtl="0" algn="l">
              <a:lnSpc>
                <a:spcPct val="100000"/>
              </a:lnSpc>
              <a:spcBef>
                <a:spcPts val="1600"/>
              </a:spcBef>
              <a:spcAft>
                <a:spcPts val="0"/>
              </a:spcAft>
              <a:buClr>
                <a:srgbClr val="6DB7D7"/>
              </a:buClr>
              <a:buSzPts val="2442"/>
              <a:buFont typeface="Noto Sans Symbols"/>
              <a:buNone/>
            </a:pPr>
            <a:r>
              <a:t/>
            </a:r>
            <a:endParaRPr b="1" sz="2220">
              <a:solidFill>
                <a:srgbClr val="15559C"/>
              </a:solidFill>
              <a:latin typeface="Source Sans Pro"/>
              <a:ea typeface="Source Sans Pro"/>
              <a:cs typeface="Source Sans Pro"/>
              <a:sym typeface="Source Sans Pro"/>
            </a:endParaRPr>
          </a:p>
          <a:p>
            <a:pPr indent="0" lvl="0" marL="0" rtl="0" algn="l">
              <a:lnSpc>
                <a:spcPct val="100000"/>
              </a:lnSpc>
              <a:spcBef>
                <a:spcPts val="1600"/>
              </a:spcBef>
              <a:spcAft>
                <a:spcPts val="0"/>
              </a:spcAft>
              <a:buClr>
                <a:srgbClr val="6DB7D7"/>
              </a:buClr>
              <a:buSzPts val="2035"/>
              <a:buFont typeface="Noto Sans Symbols"/>
              <a:buNone/>
            </a:pPr>
            <a:r>
              <a:t/>
            </a:r>
            <a:endParaRPr b="1" sz="1850">
              <a:solidFill>
                <a:schemeClr val="dk1"/>
              </a:solidFill>
              <a:latin typeface="Arial"/>
              <a:ea typeface="Arial"/>
              <a:cs typeface="Arial"/>
              <a:sym typeface="Arial"/>
            </a:endParaRPr>
          </a:p>
        </p:txBody>
      </p:sp>
      <p:sp>
        <p:nvSpPr>
          <p:cNvPr id="862" name="Google Shape;862;p113"/>
          <p:cNvSpPr txBox="1"/>
          <p:nvPr>
            <p:ph idx="2" type="body"/>
          </p:nvPr>
        </p:nvSpPr>
        <p:spPr>
          <a:xfrm>
            <a:off x="6334761" y="543697"/>
            <a:ext cx="5120700" cy="54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DB7D7"/>
              </a:buClr>
              <a:buSzPts val="2442"/>
              <a:buFont typeface="Noto Sans Symbols"/>
              <a:buNone/>
            </a:pPr>
            <a:r>
              <a:rPr b="1" lang="en-GB" sz="3000">
                <a:solidFill>
                  <a:srgbClr val="7EB603"/>
                </a:solidFill>
              </a:rPr>
              <a:t>Practitioners &amp; Professions</a:t>
            </a:r>
            <a:endParaRPr b="1" sz="3000">
              <a:solidFill>
                <a:srgbClr val="7EB603"/>
              </a:solidFill>
            </a:endParaRPr>
          </a:p>
          <a:p>
            <a:pPr indent="0" lvl="0" marL="0" rtl="0" algn="l">
              <a:lnSpc>
                <a:spcPct val="100000"/>
              </a:lnSpc>
              <a:spcBef>
                <a:spcPts val="1600"/>
              </a:spcBef>
              <a:spcAft>
                <a:spcPts val="0"/>
              </a:spcAft>
              <a:buClr>
                <a:srgbClr val="6DB7D7"/>
              </a:buClr>
              <a:buSzPts val="2239"/>
              <a:buFont typeface="Noto Sans Symbols"/>
              <a:buNone/>
            </a:pPr>
            <a:r>
              <a:rPr b="1" lang="en-GB" sz="2400">
                <a:solidFill>
                  <a:schemeClr val="accent4"/>
                </a:solidFill>
              </a:rPr>
              <a:t>FLIP team:</a:t>
            </a:r>
            <a:endParaRPr b="1" sz="2400">
              <a:solidFill>
                <a:schemeClr val="accent4"/>
              </a:solidFill>
            </a:endParaRPr>
          </a:p>
          <a:p>
            <a:pPr indent="0" lvl="1" marL="336550" rtl="0" algn="l">
              <a:lnSpc>
                <a:spcPct val="100000"/>
              </a:lnSpc>
              <a:spcBef>
                <a:spcPts val="600"/>
              </a:spcBef>
              <a:spcAft>
                <a:spcPts val="0"/>
              </a:spcAft>
              <a:buClr>
                <a:srgbClr val="6DB7D7"/>
              </a:buClr>
              <a:buSzPts val="2035"/>
              <a:buNone/>
            </a:pPr>
            <a:r>
              <a:rPr b="1" lang="en-GB" sz="2400">
                <a:solidFill>
                  <a:schemeClr val="accent4"/>
                </a:solidFill>
              </a:rPr>
              <a:t>Social pedagogy; Youth work; Social work; Systemic family therapy; Substance misuse; Administration</a:t>
            </a:r>
            <a:endParaRPr b="1" sz="2400">
              <a:solidFill>
                <a:schemeClr val="accent4"/>
              </a:solidFill>
            </a:endParaRPr>
          </a:p>
          <a:p>
            <a:pPr indent="0" lvl="0" marL="0" rtl="0" algn="l">
              <a:lnSpc>
                <a:spcPct val="100000"/>
              </a:lnSpc>
              <a:spcBef>
                <a:spcPts val="1600"/>
              </a:spcBef>
              <a:spcAft>
                <a:spcPts val="0"/>
              </a:spcAft>
              <a:buClr>
                <a:srgbClr val="6DB7D7"/>
              </a:buClr>
              <a:buSzPts val="2239"/>
              <a:buFont typeface="Noto Sans Symbols"/>
              <a:buNone/>
            </a:pPr>
            <a:r>
              <a:rPr b="1" lang="en-GB" sz="2400">
                <a:solidFill>
                  <a:schemeClr val="accent4"/>
                </a:solidFill>
              </a:rPr>
              <a:t>Allied professionals: </a:t>
            </a:r>
            <a:endParaRPr b="1" sz="2400">
              <a:solidFill>
                <a:schemeClr val="accent4"/>
              </a:solidFill>
            </a:endParaRPr>
          </a:p>
          <a:p>
            <a:pPr indent="0" lvl="1" marL="336550" rtl="0" algn="l">
              <a:lnSpc>
                <a:spcPct val="100000"/>
              </a:lnSpc>
              <a:spcBef>
                <a:spcPts val="600"/>
              </a:spcBef>
              <a:spcAft>
                <a:spcPts val="0"/>
              </a:spcAft>
              <a:buClr>
                <a:srgbClr val="6DB7D7"/>
              </a:buClr>
              <a:buSzPts val="2035"/>
              <a:buNone/>
            </a:pPr>
            <a:r>
              <a:rPr b="1" lang="en-GB" sz="2400">
                <a:solidFill>
                  <a:schemeClr val="accent4"/>
                </a:solidFill>
              </a:rPr>
              <a:t>Social workers; Youth Workers; Clinicians; Virtual School social pedagogues; teachers/teaching assistants; residential child care professionals; foster carers; supervising social workers; </a:t>
            </a:r>
            <a:endParaRPr b="1" sz="2400">
              <a:solidFill>
                <a:schemeClr val="accent4"/>
              </a:solidFill>
              <a:latin typeface="Source Sans Pro"/>
              <a:ea typeface="Source Sans Pro"/>
              <a:cs typeface="Source Sans Pro"/>
              <a:sym typeface="Source Sans Pro"/>
            </a:endParaRPr>
          </a:p>
          <a:p>
            <a:pPr indent="0" lvl="0" marL="0" rtl="0" algn="l">
              <a:lnSpc>
                <a:spcPct val="100000"/>
              </a:lnSpc>
              <a:spcBef>
                <a:spcPts val="1600"/>
              </a:spcBef>
              <a:spcAft>
                <a:spcPts val="0"/>
              </a:spcAft>
              <a:buClr>
                <a:srgbClr val="6DB7D7"/>
              </a:buClr>
              <a:buSzPts val="2035"/>
              <a:buFont typeface="Noto Sans Symbols"/>
              <a:buNone/>
            </a:pPr>
            <a:r>
              <a:t/>
            </a:r>
            <a:endParaRPr b="1" sz="1850">
              <a:solidFill>
                <a:srgbClr val="15559C"/>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114"/>
          <p:cNvSpPr txBox="1"/>
          <p:nvPr>
            <p:ph type="title"/>
          </p:nvPr>
        </p:nvSpPr>
        <p:spPr>
          <a:xfrm>
            <a:off x="731838" y="404813"/>
            <a:ext cx="10723500" cy="1039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solidFill>
                  <a:srgbClr val="7EB603"/>
                </a:solidFill>
                <a:latin typeface="Century Gothic"/>
                <a:ea typeface="Century Gothic"/>
                <a:cs typeface="Century Gothic"/>
                <a:sym typeface="Century Gothic"/>
              </a:rPr>
              <a:t>Some Challenges / Opportunities</a:t>
            </a:r>
            <a:endParaRPr b="1">
              <a:solidFill>
                <a:srgbClr val="7EB603"/>
              </a:solidFill>
            </a:endParaRPr>
          </a:p>
        </p:txBody>
      </p:sp>
      <p:sp>
        <p:nvSpPr>
          <p:cNvPr id="868" name="Google Shape;868;p114"/>
          <p:cNvSpPr txBox="1"/>
          <p:nvPr>
            <p:ph idx="1" type="body"/>
          </p:nvPr>
        </p:nvSpPr>
        <p:spPr>
          <a:xfrm>
            <a:off x="731838" y="1600200"/>
            <a:ext cx="5121300" cy="4343400"/>
          </a:xfrm>
          <a:prstGeom prst="rect">
            <a:avLst/>
          </a:prstGeom>
          <a:noFill/>
          <a:ln>
            <a:noFill/>
          </a:ln>
        </p:spPr>
        <p:txBody>
          <a:bodyPr anchorCtr="0" anchor="t" bIns="45700" lIns="91425" spcFirstLastPara="1" rIns="91425" wrap="square" tIns="45700">
            <a:noAutofit/>
          </a:bodyPr>
          <a:lstStyle/>
          <a:p>
            <a:pPr indent="-349250" lvl="0" marL="349250" rtl="0" algn="l">
              <a:lnSpc>
                <a:spcPct val="90000"/>
              </a:lnSpc>
              <a:spcBef>
                <a:spcPts val="0"/>
              </a:spcBef>
              <a:spcAft>
                <a:spcPts val="0"/>
              </a:spcAft>
              <a:buSzPts val="2200"/>
              <a:buChar char="●"/>
            </a:pPr>
            <a:r>
              <a:rPr lang="en-GB"/>
              <a:t>Evidencing cost avoidance and value for money</a:t>
            </a:r>
            <a:endParaRPr/>
          </a:p>
          <a:p>
            <a:pPr indent="-349250" lvl="0" marL="349250" rtl="0" algn="l">
              <a:lnSpc>
                <a:spcPct val="90000"/>
              </a:lnSpc>
              <a:spcBef>
                <a:spcPts val="1600"/>
              </a:spcBef>
              <a:spcAft>
                <a:spcPts val="0"/>
              </a:spcAft>
              <a:buSzPts val="2200"/>
              <a:buChar char="●"/>
            </a:pPr>
            <a:r>
              <a:rPr lang="en-GB"/>
              <a:t>Professionals eager to spend a week away from their own families with </a:t>
            </a:r>
            <a:endParaRPr/>
          </a:p>
          <a:p>
            <a:pPr indent="-349250" lvl="0" marL="349250" rtl="0" algn="l">
              <a:lnSpc>
                <a:spcPct val="90000"/>
              </a:lnSpc>
              <a:spcBef>
                <a:spcPts val="1600"/>
              </a:spcBef>
              <a:spcAft>
                <a:spcPts val="0"/>
              </a:spcAft>
              <a:buSzPts val="2200"/>
              <a:buChar char="●"/>
            </a:pPr>
            <a:r>
              <a:rPr lang="en-GB"/>
              <a:t>Family fears that FLIP is a ‘boot camp’ or a way of ‘assessment by stealth’ </a:t>
            </a:r>
            <a:endParaRPr/>
          </a:p>
          <a:p>
            <a:pPr indent="-349250" lvl="0" marL="349250" rtl="0" algn="l">
              <a:lnSpc>
                <a:spcPct val="90000"/>
              </a:lnSpc>
              <a:spcBef>
                <a:spcPts val="1600"/>
              </a:spcBef>
              <a:spcAft>
                <a:spcPts val="0"/>
              </a:spcAft>
              <a:buSzPts val="2200"/>
              <a:buChar char="●"/>
            </a:pPr>
            <a:r>
              <a:rPr lang="en-GB"/>
              <a:t>Professional hopes that they can assess by stealth</a:t>
            </a:r>
            <a:endParaRPr/>
          </a:p>
          <a:p>
            <a:pPr indent="-349250" lvl="0" marL="349250" rtl="0" algn="l">
              <a:lnSpc>
                <a:spcPct val="90000"/>
              </a:lnSpc>
              <a:spcBef>
                <a:spcPts val="1600"/>
              </a:spcBef>
              <a:spcAft>
                <a:spcPts val="0"/>
              </a:spcAft>
              <a:buSzPts val="2200"/>
              <a:buChar char="●"/>
            </a:pPr>
            <a:r>
              <a:rPr lang="en-GB"/>
              <a:t>Last minute changes and drop outs</a:t>
            </a:r>
            <a:endParaRPr/>
          </a:p>
          <a:p>
            <a:pPr indent="-349250" lvl="0" marL="349250" rtl="0" algn="l">
              <a:lnSpc>
                <a:spcPct val="90000"/>
              </a:lnSpc>
              <a:spcBef>
                <a:spcPts val="1600"/>
              </a:spcBef>
              <a:spcAft>
                <a:spcPts val="0"/>
              </a:spcAft>
              <a:buSzPts val="2200"/>
              <a:buChar char="●"/>
            </a:pPr>
            <a:r>
              <a:rPr lang="en-GB"/>
              <a:t>Variations in understandings of how to work relationally</a:t>
            </a:r>
            <a:endParaRPr/>
          </a:p>
          <a:p>
            <a:pPr indent="-349250" lvl="0" marL="349250" rtl="0" algn="l">
              <a:lnSpc>
                <a:spcPct val="90000"/>
              </a:lnSpc>
              <a:spcBef>
                <a:spcPts val="1600"/>
              </a:spcBef>
              <a:spcAft>
                <a:spcPts val="0"/>
              </a:spcAft>
              <a:buSzPts val="2200"/>
              <a:buFont typeface="Noto Sans Symbols"/>
              <a:buNone/>
            </a:pPr>
            <a:r>
              <a:t/>
            </a:r>
            <a:endParaRPr/>
          </a:p>
        </p:txBody>
      </p:sp>
      <p:sp>
        <p:nvSpPr>
          <p:cNvPr id="869" name="Google Shape;869;p114"/>
          <p:cNvSpPr txBox="1"/>
          <p:nvPr>
            <p:ph idx="2" type="body"/>
          </p:nvPr>
        </p:nvSpPr>
        <p:spPr>
          <a:xfrm>
            <a:off x="6334125" y="1600200"/>
            <a:ext cx="5589900" cy="4343400"/>
          </a:xfrm>
          <a:prstGeom prst="rect">
            <a:avLst/>
          </a:prstGeom>
          <a:noFill/>
          <a:ln>
            <a:noFill/>
          </a:ln>
        </p:spPr>
        <p:txBody>
          <a:bodyPr anchorCtr="0" anchor="t" bIns="45700" lIns="91425" spcFirstLastPara="1" rIns="91425" wrap="square" tIns="45700">
            <a:noAutofit/>
          </a:bodyPr>
          <a:lstStyle/>
          <a:p>
            <a:pPr indent="-349250" lvl="0" marL="349250" rtl="0" algn="l">
              <a:lnSpc>
                <a:spcPct val="90000"/>
              </a:lnSpc>
              <a:spcBef>
                <a:spcPts val="0"/>
              </a:spcBef>
              <a:spcAft>
                <a:spcPts val="0"/>
              </a:spcAft>
              <a:buSzPts val="2200"/>
              <a:buChar char="●"/>
            </a:pPr>
            <a:r>
              <a:rPr lang="en-GB"/>
              <a:t>Collaboration</a:t>
            </a:r>
            <a:endParaRPr/>
          </a:p>
          <a:p>
            <a:pPr indent="-336549" lvl="1" marL="685800" rtl="0" algn="l">
              <a:lnSpc>
                <a:spcPct val="90000"/>
              </a:lnSpc>
              <a:spcBef>
                <a:spcPts val="600"/>
              </a:spcBef>
              <a:spcAft>
                <a:spcPts val="0"/>
              </a:spcAft>
              <a:buSzPts val="1980"/>
              <a:buChar char="●"/>
            </a:pPr>
            <a:r>
              <a:rPr lang="en-GB"/>
              <a:t>One team, two locations</a:t>
            </a:r>
            <a:endParaRPr/>
          </a:p>
          <a:p>
            <a:pPr indent="-336549" lvl="1" marL="685800" rtl="0" algn="l">
              <a:lnSpc>
                <a:spcPct val="90000"/>
              </a:lnSpc>
              <a:spcBef>
                <a:spcPts val="600"/>
              </a:spcBef>
              <a:spcAft>
                <a:spcPts val="0"/>
              </a:spcAft>
              <a:buSzPts val="1980"/>
              <a:buChar char="●"/>
            </a:pPr>
            <a:r>
              <a:rPr lang="en-GB"/>
              <a:t>Mix of professional disciplines</a:t>
            </a:r>
            <a:endParaRPr/>
          </a:p>
          <a:p>
            <a:pPr indent="-336549" lvl="1" marL="685800" rtl="0" algn="l">
              <a:lnSpc>
                <a:spcPct val="90000"/>
              </a:lnSpc>
              <a:spcBef>
                <a:spcPts val="600"/>
              </a:spcBef>
              <a:spcAft>
                <a:spcPts val="0"/>
              </a:spcAft>
              <a:buSzPts val="1980"/>
              <a:buChar char="●"/>
            </a:pPr>
            <a:r>
              <a:rPr lang="en-GB"/>
              <a:t>Long hours, taking breaks</a:t>
            </a:r>
            <a:endParaRPr/>
          </a:p>
          <a:p>
            <a:pPr indent="-349250" lvl="0" marL="349250" rtl="0" algn="l">
              <a:lnSpc>
                <a:spcPct val="90000"/>
              </a:lnSpc>
              <a:spcBef>
                <a:spcPts val="1600"/>
              </a:spcBef>
              <a:spcAft>
                <a:spcPts val="0"/>
              </a:spcAft>
              <a:buSzPts val="2200"/>
              <a:buChar char="●"/>
            </a:pPr>
            <a:r>
              <a:rPr lang="en-GB"/>
              <a:t>Push (intra-familial) vs Pull (extra-familial) factors</a:t>
            </a:r>
            <a:endParaRPr/>
          </a:p>
          <a:p>
            <a:pPr indent="-349250" lvl="0" marL="349250" rtl="0" algn="l">
              <a:lnSpc>
                <a:spcPct val="90000"/>
              </a:lnSpc>
              <a:spcBef>
                <a:spcPts val="1600"/>
              </a:spcBef>
              <a:spcAft>
                <a:spcPts val="0"/>
              </a:spcAft>
              <a:buSzPts val="2200"/>
              <a:buChar char="●"/>
            </a:pPr>
            <a:r>
              <a:rPr lang="en-GB"/>
              <a:t>Neighbours, discrimination, internet searches</a:t>
            </a:r>
            <a:endParaRPr/>
          </a:p>
        </p:txBody>
      </p:sp>
      <p:pic>
        <p:nvPicPr>
          <p:cNvPr id="870" name="Google Shape;870;p114"/>
          <p:cNvPicPr preferRelativeResize="0"/>
          <p:nvPr/>
        </p:nvPicPr>
        <p:blipFill rotWithShape="1">
          <a:blip r:embed="rId3">
            <a:alphaModFix/>
          </a:blip>
          <a:srcRect b="0" l="0" r="0" t="0"/>
          <a:stretch/>
        </p:blipFill>
        <p:spPr>
          <a:xfrm>
            <a:off x="6334125" y="4795175"/>
            <a:ext cx="5362625" cy="194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115"/>
          <p:cNvSpPr txBox="1"/>
          <p:nvPr>
            <p:ph type="title"/>
          </p:nvPr>
        </p:nvSpPr>
        <p:spPr>
          <a:xfrm>
            <a:off x="731850" y="107950"/>
            <a:ext cx="10723500" cy="835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GB">
                <a:latin typeface="Century Gothic"/>
                <a:ea typeface="Century Gothic"/>
                <a:cs typeface="Century Gothic"/>
                <a:sym typeface="Century Gothic"/>
              </a:rPr>
              <a:t>Impacts &amp; Outcomes</a:t>
            </a:r>
            <a:endParaRPr/>
          </a:p>
        </p:txBody>
      </p:sp>
      <p:pic>
        <p:nvPicPr>
          <p:cNvPr id="876" name="Google Shape;876;p115"/>
          <p:cNvPicPr preferRelativeResize="0"/>
          <p:nvPr/>
        </p:nvPicPr>
        <p:blipFill rotWithShape="1">
          <a:blip r:embed="rId3">
            <a:alphaModFix/>
          </a:blip>
          <a:srcRect b="0" l="0" r="0" t="0"/>
          <a:stretch/>
        </p:blipFill>
        <p:spPr>
          <a:xfrm>
            <a:off x="2467554" y="1444625"/>
            <a:ext cx="6853668" cy="5420980"/>
          </a:xfrm>
          <a:prstGeom prst="rect">
            <a:avLst/>
          </a:prstGeom>
          <a:noFill/>
          <a:ln>
            <a:noFill/>
          </a:ln>
        </p:spPr>
      </p:pic>
      <p:sp>
        <p:nvSpPr>
          <p:cNvPr id="877" name="Google Shape;877;p115"/>
          <p:cNvSpPr txBox="1"/>
          <p:nvPr>
            <p:ph idx="1" type="body"/>
          </p:nvPr>
        </p:nvSpPr>
        <p:spPr>
          <a:xfrm>
            <a:off x="310150" y="943750"/>
            <a:ext cx="4471800" cy="4844400"/>
          </a:xfrm>
          <a:prstGeom prst="rect">
            <a:avLst/>
          </a:prstGeom>
          <a:noFill/>
          <a:ln>
            <a:noFill/>
          </a:ln>
        </p:spPr>
        <p:txBody>
          <a:bodyPr anchorCtr="0" anchor="t" bIns="45700" lIns="91425" spcFirstLastPara="1" rIns="91425" wrap="square" tIns="45700">
            <a:noAutofit/>
          </a:bodyPr>
          <a:lstStyle/>
          <a:p>
            <a:pPr indent="-349250" lvl="0" marL="349250" rtl="0" algn="l">
              <a:lnSpc>
                <a:spcPct val="70000"/>
              </a:lnSpc>
              <a:spcBef>
                <a:spcPts val="0"/>
              </a:spcBef>
              <a:spcAft>
                <a:spcPts val="0"/>
              </a:spcAft>
              <a:buClr>
                <a:srgbClr val="6DB7D7"/>
              </a:buClr>
              <a:buSzPts val="2200"/>
              <a:buFont typeface="Noto Sans Symbols"/>
              <a:buChar char="●"/>
            </a:pPr>
            <a:r>
              <a:rPr b="1" lang="en-GB">
                <a:solidFill>
                  <a:srgbClr val="595959"/>
                </a:solidFill>
                <a:latin typeface="Source Sans Pro"/>
                <a:ea typeface="Source Sans Pro"/>
                <a:cs typeface="Source Sans Pro"/>
                <a:sym typeface="Source Sans Pro"/>
              </a:rPr>
              <a:t>Planted and nurtured many seeds of change</a:t>
            </a:r>
            <a:endParaRPr/>
          </a:p>
          <a:p>
            <a:pPr indent="-349250" lvl="0" marL="349250" rtl="0" algn="l">
              <a:lnSpc>
                <a:spcPct val="70000"/>
              </a:lnSpc>
              <a:spcBef>
                <a:spcPts val="1600"/>
              </a:spcBef>
              <a:spcAft>
                <a:spcPts val="0"/>
              </a:spcAft>
              <a:buClr>
                <a:srgbClr val="6DB7D7"/>
              </a:buClr>
              <a:buSzPts val="2200"/>
              <a:buFont typeface="Noto Sans Symbols"/>
              <a:buChar char="●"/>
            </a:pPr>
            <a:r>
              <a:rPr lang="en-GB">
                <a:solidFill>
                  <a:srgbClr val="595959"/>
                </a:solidFill>
                <a:latin typeface="Source Sans Pro"/>
                <a:ea typeface="Source Sans Pro"/>
                <a:cs typeface="Source Sans Pro"/>
                <a:sym typeface="Source Sans Pro"/>
              </a:rPr>
              <a:t>Worked with </a:t>
            </a:r>
            <a:r>
              <a:rPr lang="en-GB"/>
              <a:t>over</a:t>
            </a:r>
            <a:r>
              <a:rPr lang="en-GB">
                <a:solidFill>
                  <a:srgbClr val="595959"/>
                </a:solidFill>
                <a:latin typeface="Source Sans Pro"/>
                <a:ea typeface="Source Sans Pro"/>
                <a:cs typeface="Source Sans Pro"/>
                <a:sym typeface="Source Sans Pro"/>
              </a:rPr>
              <a:t> 70 families </a:t>
            </a:r>
            <a:r>
              <a:rPr lang="en-GB"/>
              <a:t>in our</a:t>
            </a:r>
            <a:r>
              <a:rPr lang="en-GB">
                <a:solidFill>
                  <a:srgbClr val="595959"/>
                </a:solidFill>
                <a:latin typeface="Source Sans Pro"/>
                <a:ea typeface="Source Sans Pro"/>
                <a:cs typeface="Source Sans Pro"/>
                <a:sym typeface="Source Sans Pro"/>
              </a:rPr>
              <a:t> first 3 years</a:t>
            </a:r>
            <a:endParaRPr/>
          </a:p>
          <a:p>
            <a:pPr indent="-349250" lvl="0" marL="349250" rtl="0" algn="l">
              <a:lnSpc>
                <a:spcPct val="70000"/>
              </a:lnSpc>
              <a:spcBef>
                <a:spcPts val="1600"/>
              </a:spcBef>
              <a:spcAft>
                <a:spcPts val="0"/>
              </a:spcAft>
              <a:buClr>
                <a:srgbClr val="6DB7D7"/>
              </a:buClr>
              <a:buSzPts val="2200"/>
              <a:buFont typeface="Noto Sans Symbols"/>
              <a:buChar char="●"/>
            </a:pPr>
            <a:r>
              <a:rPr lang="en-GB">
                <a:solidFill>
                  <a:srgbClr val="595959"/>
                </a:solidFill>
                <a:latin typeface="Source Sans Pro"/>
                <a:ea typeface="Source Sans Pro"/>
                <a:cs typeface="Source Sans Pro"/>
                <a:sym typeface="Source Sans Pro"/>
              </a:rPr>
              <a:t>Helped to strengthen families to be together in a healthy way and enjoy each other again</a:t>
            </a:r>
            <a:endParaRPr/>
          </a:p>
          <a:p>
            <a:pPr indent="-349250" lvl="0" marL="349250" rtl="0" algn="l">
              <a:lnSpc>
                <a:spcPct val="70000"/>
              </a:lnSpc>
              <a:spcBef>
                <a:spcPts val="1600"/>
              </a:spcBef>
              <a:spcAft>
                <a:spcPts val="0"/>
              </a:spcAft>
              <a:buClr>
                <a:srgbClr val="6DB7D7"/>
              </a:buClr>
              <a:buSzPts val="2200"/>
              <a:buFont typeface="Noto Sans Symbols"/>
              <a:buChar char="●"/>
            </a:pPr>
            <a:r>
              <a:rPr lang="en-GB">
                <a:solidFill>
                  <a:srgbClr val="595959"/>
                </a:solidFill>
                <a:latin typeface="Source Sans Pro"/>
                <a:ea typeface="Source Sans Pro"/>
                <a:cs typeface="Source Sans Pro"/>
                <a:sym typeface="Source Sans Pro"/>
              </a:rPr>
              <a:t>Prevented foster and residential placement breakdowns</a:t>
            </a:r>
            <a:endParaRPr/>
          </a:p>
          <a:p>
            <a:pPr indent="-349250" lvl="0" marL="349250" rtl="0" algn="l">
              <a:lnSpc>
                <a:spcPct val="70000"/>
              </a:lnSpc>
              <a:spcBef>
                <a:spcPts val="1600"/>
              </a:spcBef>
              <a:spcAft>
                <a:spcPts val="0"/>
              </a:spcAft>
              <a:buClr>
                <a:srgbClr val="6DB7D7"/>
              </a:buClr>
              <a:buSzPts val="2200"/>
              <a:buFont typeface="Noto Sans Symbols"/>
              <a:buChar char="●"/>
            </a:pPr>
            <a:r>
              <a:rPr lang="en-GB">
                <a:solidFill>
                  <a:srgbClr val="595959"/>
                </a:solidFill>
                <a:latin typeface="Source Sans Pro"/>
                <a:ea typeface="Source Sans Pro"/>
                <a:cs typeface="Source Sans Pro"/>
                <a:sym typeface="Source Sans Pro"/>
              </a:rPr>
              <a:t>Supported young people to return to family from residential care</a:t>
            </a:r>
            <a:endParaRPr/>
          </a:p>
          <a:p>
            <a:pPr indent="-349250" lvl="0" marL="349250" rtl="0" algn="l">
              <a:lnSpc>
                <a:spcPct val="70000"/>
              </a:lnSpc>
              <a:spcBef>
                <a:spcPts val="1600"/>
              </a:spcBef>
              <a:spcAft>
                <a:spcPts val="0"/>
              </a:spcAft>
              <a:buClr>
                <a:srgbClr val="6DB7D7"/>
              </a:buClr>
              <a:buSzPts val="2200"/>
              <a:buFont typeface="Noto Sans Symbols"/>
              <a:buChar char="●"/>
            </a:pPr>
            <a:r>
              <a:rPr lang="en-GB">
                <a:solidFill>
                  <a:srgbClr val="595959"/>
                </a:solidFill>
                <a:latin typeface="Source Sans Pro"/>
                <a:ea typeface="Source Sans Pro"/>
                <a:cs typeface="Source Sans Pro"/>
                <a:sym typeface="Source Sans Pro"/>
              </a:rPr>
              <a:t>Kept the vast majority of families together</a:t>
            </a:r>
            <a:endParaRPr>
              <a:solidFill>
                <a:srgbClr val="595959"/>
              </a:solidFill>
              <a:latin typeface="Source Sans Pro"/>
              <a:ea typeface="Source Sans Pro"/>
              <a:cs typeface="Source Sans Pro"/>
              <a:sym typeface="Source Sans Pro"/>
            </a:endParaRPr>
          </a:p>
          <a:p>
            <a:pPr indent="-349250" lvl="0" marL="349250" rtl="0" algn="l">
              <a:lnSpc>
                <a:spcPct val="70000"/>
              </a:lnSpc>
              <a:spcBef>
                <a:spcPts val="1600"/>
              </a:spcBef>
              <a:spcAft>
                <a:spcPts val="0"/>
              </a:spcAft>
              <a:buSzPts val="2200"/>
              <a:buChar char="●"/>
            </a:pPr>
            <a:r>
              <a:rPr lang="en-GB"/>
              <a:t>Massively reduced missing episodes</a:t>
            </a:r>
            <a:endParaRPr/>
          </a:p>
          <a:p>
            <a:pPr indent="-244475" lvl="0" marL="349250" rtl="0" algn="l">
              <a:lnSpc>
                <a:spcPct val="70000"/>
              </a:lnSpc>
              <a:spcBef>
                <a:spcPts val="1600"/>
              </a:spcBef>
              <a:spcAft>
                <a:spcPts val="0"/>
              </a:spcAft>
              <a:buClr>
                <a:srgbClr val="6DB7D7"/>
              </a:buClr>
              <a:buSzPts val="1650"/>
              <a:buFont typeface="Noto Sans Symbols"/>
              <a:buNone/>
            </a:pPr>
            <a:r>
              <a:t/>
            </a:r>
            <a:endParaRPr sz="1500">
              <a:solidFill>
                <a:srgbClr val="595959"/>
              </a:solidFill>
              <a:latin typeface="Century Gothic"/>
              <a:ea typeface="Century Gothic"/>
              <a:cs typeface="Century Gothic"/>
              <a:sym typeface="Century Gothic"/>
            </a:endParaRPr>
          </a:p>
        </p:txBody>
      </p:sp>
      <p:sp>
        <p:nvSpPr>
          <p:cNvPr id="878" name="Google Shape;878;p115"/>
          <p:cNvSpPr txBox="1"/>
          <p:nvPr>
            <p:ph idx="2" type="body"/>
          </p:nvPr>
        </p:nvSpPr>
        <p:spPr>
          <a:xfrm>
            <a:off x="6783850" y="854474"/>
            <a:ext cx="4906800" cy="5333400"/>
          </a:xfrm>
          <a:prstGeom prst="rect">
            <a:avLst/>
          </a:prstGeom>
          <a:noFill/>
          <a:ln>
            <a:noFill/>
          </a:ln>
        </p:spPr>
        <p:txBody>
          <a:bodyPr anchorCtr="0" anchor="t" bIns="45700" lIns="91425" spcFirstLastPara="1" rIns="91425" wrap="square" tIns="45700">
            <a:noAutofit/>
          </a:bodyPr>
          <a:lstStyle/>
          <a:p>
            <a:pPr indent="-349250" lvl="0" marL="349250" rtl="0" algn="l">
              <a:lnSpc>
                <a:spcPct val="50000"/>
              </a:lnSpc>
              <a:spcBef>
                <a:spcPts val="0"/>
              </a:spcBef>
              <a:spcAft>
                <a:spcPts val="0"/>
              </a:spcAft>
              <a:buSzPts val="2200"/>
              <a:buChar char="●"/>
            </a:pPr>
            <a:r>
              <a:rPr b="1" lang="en-GB">
                <a:solidFill>
                  <a:srgbClr val="595959"/>
                </a:solidFill>
                <a:latin typeface="Source Sans Pro"/>
                <a:ea typeface="Source Sans Pro"/>
                <a:cs typeface="Source Sans Pro"/>
                <a:sym typeface="Source Sans Pro"/>
              </a:rPr>
              <a:t>Helped to empower families to find their own solutions</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Supported children &amp; young people back into education</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Improved relationships with help</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Supported parents back into education and employment</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Supported professionals to be less adversarial and more relational</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Supported children have better relationships with birth families even though they remain in care</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Not succeeded with every family</a:t>
            </a:r>
            <a:endParaRPr/>
          </a:p>
          <a:p>
            <a:pPr indent="-349250" lvl="0" marL="349250" rtl="0" algn="l">
              <a:lnSpc>
                <a:spcPct val="50000"/>
              </a:lnSpc>
              <a:spcBef>
                <a:spcPts val="1600"/>
              </a:spcBef>
              <a:spcAft>
                <a:spcPts val="0"/>
              </a:spcAft>
              <a:buSzPts val="2200"/>
              <a:buChar char="●"/>
            </a:pPr>
            <a:r>
              <a:rPr lang="en-GB">
                <a:latin typeface="Source Sans Pro"/>
                <a:ea typeface="Source Sans Pro"/>
                <a:cs typeface="Source Sans Pro"/>
                <a:sym typeface="Source Sans Pro"/>
              </a:rPr>
              <a:t>Performed no miracles</a:t>
            </a:r>
            <a:r>
              <a:rPr lang="en-GB" sz="1900">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3" name="Shape 883"/>
        <p:cNvGrpSpPr/>
        <p:nvPr/>
      </p:nvGrpSpPr>
      <p:grpSpPr>
        <a:xfrm>
          <a:off x="0" y="0"/>
          <a:ext cx="0" cy="0"/>
          <a:chOff x="0" y="0"/>
          <a:chExt cx="0" cy="0"/>
        </a:xfrm>
      </p:grpSpPr>
      <p:sp>
        <p:nvSpPr>
          <p:cNvPr id="884" name="Google Shape;884;p116"/>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GB"/>
              <a:t>Feedback</a:t>
            </a:r>
            <a:endParaRPr/>
          </a:p>
        </p:txBody>
      </p:sp>
      <p:sp>
        <p:nvSpPr>
          <p:cNvPr id="885" name="Google Shape;885;p116"/>
          <p:cNvSpPr txBox="1"/>
          <p:nvPr/>
        </p:nvSpPr>
        <p:spPr>
          <a:xfrm>
            <a:off x="731843" y="1286216"/>
            <a:ext cx="11756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highlight>
                  <a:srgbClr val="F0EBF8"/>
                </a:highlight>
                <a:latin typeface="Roboto"/>
                <a:ea typeface="Roboto"/>
                <a:cs typeface="Roboto"/>
                <a:sym typeface="Roboto"/>
              </a:rPr>
              <a:t>I</a:t>
            </a:r>
            <a:r>
              <a:rPr b="0" i="0" lang="en-GB" sz="1400" u="none" cap="none" strike="noStrike">
                <a:solidFill>
                  <a:schemeClr val="dk1"/>
                </a:solidFill>
                <a:highlight>
                  <a:srgbClr val="F0EBF8"/>
                </a:highlight>
                <a:latin typeface="Arial"/>
                <a:ea typeface="Arial"/>
                <a:cs typeface="Arial"/>
                <a:sym typeface="Arial"/>
              </a:rPr>
              <a:t> just wanted to let you know that [the mother] was raving about how supported she has felt by services involved with [her children]. She seems like a different woman from when we began involvement and has felt really close to all of her children who are also really close with each other again – they spent Friday night as a family giggling together! She said that she feels valuable and worthy and that communication and respect between them has been much easier since FLIP. Clinical psychologist</a:t>
            </a:r>
            <a:endParaRPr b="0" i="0" sz="1400" u="none" cap="none" strike="noStrike">
              <a:solidFill>
                <a:schemeClr val="dk1"/>
              </a:solidFill>
              <a:highlight>
                <a:srgbClr val="F0EBF8"/>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chemeClr val="dk1"/>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a:t>
            </a:r>
            <a:r>
              <a:rPr b="0" i="1" lang="en-GB" sz="1400" u="none" cap="none" strike="noStrike">
                <a:solidFill>
                  <a:schemeClr val="dk1"/>
                </a:solidFill>
                <a:latin typeface="Arial"/>
                <a:ea typeface="Arial"/>
                <a:cs typeface="Arial"/>
                <a:sym typeface="Arial"/>
              </a:rPr>
              <a:t>... if you can develop a safe and trusting relationship with a family, you are better placed to discuss difficult matters and challenge parents in more effective ways. That you can be a role model to the parents in regards to how you communicate and respond to the young person</a:t>
            </a:r>
            <a:r>
              <a:rPr b="0" i="0" lang="en-GB" sz="1400" u="none" cap="none" strike="noStrike">
                <a:solidFill>
                  <a:schemeClr val="dk1"/>
                </a:solidFill>
                <a:latin typeface="Arial"/>
                <a:ea typeface="Arial"/>
                <a:cs typeface="Arial"/>
                <a:sym typeface="Arial"/>
              </a:rPr>
              <a:t>.” CIN SW</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highlight>
                  <a:srgbClr val="FFFFFF"/>
                </a:highlight>
                <a:latin typeface="Arial"/>
                <a:ea typeface="Arial"/>
                <a:cs typeface="Arial"/>
                <a:sym typeface="Arial"/>
              </a:rPr>
              <a:t>“(social worker) has become a new family member and we are not afraid of her anymore” Mother</a:t>
            </a:r>
            <a:endParaRPr b="0" i="0" sz="14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1" lang="en-GB" sz="1400" u="none" cap="none" strike="noStrike">
                <a:solidFill>
                  <a:schemeClr val="dk1"/>
                </a:solidFill>
                <a:latin typeface="Arial"/>
                <a:ea typeface="Arial"/>
                <a:cs typeface="Arial"/>
                <a:sym typeface="Arial"/>
              </a:rPr>
              <a:t>“FLIP has a strong and knowledgeable team who supported and educated me prior to, during and after the intervention. They encouraged me to open up and explore different ways of thinking and helping to put context to the situation.”</a:t>
            </a:r>
            <a:r>
              <a:rPr b="0" i="0" lang="en-GB" sz="1400" u="none" cap="none" strike="noStrike">
                <a:solidFill>
                  <a:schemeClr val="dk1"/>
                </a:solidFill>
                <a:latin typeface="Arial"/>
                <a:ea typeface="Arial"/>
                <a:cs typeface="Arial"/>
                <a:sym typeface="Arial"/>
              </a:rPr>
              <a:t> </a:t>
            </a:r>
            <a:r>
              <a:rPr b="0" i="1" lang="en-GB" sz="1400" u="none" cap="none" strike="noStrike">
                <a:solidFill>
                  <a:schemeClr val="dk1"/>
                </a:solidFill>
                <a:latin typeface="Arial"/>
                <a:ea typeface="Arial"/>
                <a:cs typeface="Arial"/>
                <a:sym typeface="Arial"/>
              </a:rPr>
              <a:t> LAC Social Worker</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GB" sz="1400" u="none" cap="none" strike="noStrike">
                <a:solidFill>
                  <a:schemeClr val="dk1"/>
                </a:solidFill>
                <a:highlight>
                  <a:srgbClr val="FFFFFF"/>
                </a:highlight>
                <a:latin typeface="Arial"/>
                <a:ea typeface="Arial"/>
                <a:cs typeface="Arial"/>
                <a:sym typeface="Arial"/>
              </a:rPr>
              <a:t>“We seem to be more aware if our feelings and we also spend more time together” Father</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1" lang="en-GB" sz="1400" u="none" cap="none" strike="noStrike">
                <a:solidFill>
                  <a:schemeClr val="dk1"/>
                </a:solidFill>
                <a:latin typeface="Arial"/>
                <a:ea typeface="Arial"/>
                <a:cs typeface="Arial"/>
                <a:sym typeface="Arial"/>
              </a:rPr>
              <a:t>“I took away that change can take time. I initially had thoughts of all issues being resolved, but through the intervention I am learning to be more patient and understanding that sometimes there is no quick fix and that trusting the process is important. It also highlighted the strength and importance of having a good team around a young person when a case is complex for sharing of ideas, thinking differently and general support.” LAC Social Worker</a:t>
            </a:r>
            <a:endParaRPr b="0" i="1" sz="14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t/>
            </a:r>
            <a:endParaRPr b="0" i="1"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1" lang="en-GB" sz="1100" u="none" cap="none" strike="noStrike">
                <a:solidFill>
                  <a:schemeClr val="dk1"/>
                </a:solidFill>
                <a:latin typeface="Arial"/>
                <a:ea typeface="Arial"/>
                <a:cs typeface="Arial"/>
                <a:sym typeface="Arial"/>
              </a:rPr>
              <a:t>“</a:t>
            </a:r>
            <a:r>
              <a:rPr b="0" i="1" lang="en-GB" sz="1400" u="none" cap="none" strike="noStrike">
                <a:solidFill>
                  <a:schemeClr val="dk1"/>
                </a:solidFill>
                <a:latin typeface="Arial"/>
                <a:ea typeface="Arial"/>
                <a:cs typeface="Arial"/>
                <a:sym typeface="Arial"/>
              </a:rPr>
              <a:t>I was very enriched by the experience not only to work with the family and understand things better but also it helped me to tune with myself, to be more empathetic, creative and loving of my job and colleagues, somethings we forget in the stressful environment of the office.” Supervising SW</a:t>
            </a:r>
            <a:endParaRPr b="0" i="1" sz="11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9" name="Shape 889"/>
        <p:cNvGrpSpPr/>
        <p:nvPr/>
      </p:nvGrpSpPr>
      <p:grpSpPr>
        <a:xfrm>
          <a:off x="0" y="0"/>
          <a:ext cx="0" cy="0"/>
          <a:chOff x="0" y="0"/>
          <a:chExt cx="0" cy="0"/>
        </a:xfrm>
      </p:grpSpPr>
      <p:pic>
        <p:nvPicPr>
          <p:cNvPr id="890" name="Google Shape;890;p117"/>
          <p:cNvPicPr preferRelativeResize="0"/>
          <p:nvPr/>
        </p:nvPicPr>
        <p:blipFill rotWithShape="1">
          <a:blip r:embed="rId3">
            <a:alphaModFix/>
          </a:blip>
          <a:srcRect b="0" l="0" r="0" t="0"/>
          <a:stretch/>
        </p:blipFill>
        <p:spPr>
          <a:xfrm>
            <a:off x="498475" y="1513702"/>
            <a:ext cx="11557000" cy="3830595"/>
          </a:xfrm>
          <a:prstGeom prst="rect">
            <a:avLst/>
          </a:prstGeom>
          <a:noFill/>
          <a:ln>
            <a:noFill/>
          </a:ln>
        </p:spPr>
      </p:pic>
      <p:sp>
        <p:nvSpPr>
          <p:cNvPr id="891" name="Google Shape;891;p117"/>
          <p:cNvSpPr txBox="1"/>
          <p:nvPr>
            <p:ph type="title"/>
          </p:nvPr>
        </p:nvSpPr>
        <p:spPr>
          <a:xfrm>
            <a:off x="2589212" y="609600"/>
            <a:ext cx="8915400" cy="3117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i="1" lang="en-GB"/>
              <a:t>Thank you for listening!</a:t>
            </a:r>
            <a:endParaRPr/>
          </a:p>
        </p:txBody>
      </p:sp>
      <p:sp>
        <p:nvSpPr>
          <p:cNvPr id="892" name="Google Shape;892;p117"/>
          <p:cNvSpPr txBox="1"/>
          <p:nvPr>
            <p:ph idx="1" type="body"/>
          </p:nvPr>
        </p:nvSpPr>
        <p:spPr>
          <a:xfrm>
            <a:off x="982833" y="2603263"/>
            <a:ext cx="8915400" cy="1123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980"/>
              <a:buNone/>
            </a:pPr>
            <a:r>
              <a:rPr b="1" i="1" lang="en-GB">
                <a:solidFill>
                  <a:srgbClr val="6AA84F"/>
                </a:solidFill>
              </a:rPr>
              <a:t>Please do get in touch</a:t>
            </a:r>
            <a:endParaRPr b="1" i="1">
              <a:solidFill>
                <a:srgbClr val="6AA84F"/>
              </a:solidFill>
            </a:endParaRPr>
          </a:p>
          <a:p>
            <a:pPr indent="0" lvl="0" marL="0" rtl="0" algn="l">
              <a:lnSpc>
                <a:spcPct val="100000"/>
              </a:lnSpc>
              <a:spcBef>
                <a:spcPts val="2000"/>
              </a:spcBef>
              <a:spcAft>
                <a:spcPts val="0"/>
              </a:spcAft>
              <a:buSzPts val="1980"/>
              <a:buNone/>
            </a:pPr>
            <a:r>
              <a:rPr lang="en-GB">
                <a:solidFill>
                  <a:srgbClr val="6AA84F"/>
                </a:solidFill>
              </a:rPr>
              <a:t>Robyn.Kemp@hackney.gov.uk</a:t>
            </a:r>
            <a:endParaRPr>
              <a:solidFill>
                <a:srgbClr val="6AA84F"/>
              </a:solidFill>
            </a:endParaRPr>
          </a:p>
        </p:txBody>
      </p:sp>
      <p:pic>
        <p:nvPicPr>
          <p:cNvPr id="893" name="Google Shape;893;p117"/>
          <p:cNvPicPr preferRelativeResize="0"/>
          <p:nvPr/>
        </p:nvPicPr>
        <p:blipFill rotWithShape="1">
          <a:blip r:embed="rId4">
            <a:alphaModFix/>
          </a:blip>
          <a:srcRect b="0" l="0" r="0" t="0"/>
          <a:stretch/>
        </p:blipFill>
        <p:spPr>
          <a:xfrm>
            <a:off x="123825" y="5572896"/>
            <a:ext cx="11931650" cy="12851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8" name="Shape 898"/>
        <p:cNvGrpSpPr/>
        <p:nvPr/>
      </p:nvGrpSpPr>
      <p:grpSpPr>
        <a:xfrm>
          <a:off x="0" y="0"/>
          <a:ext cx="0" cy="0"/>
          <a:chOff x="0" y="0"/>
          <a:chExt cx="0" cy="0"/>
        </a:xfrm>
      </p:grpSpPr>
      <p:sp>
        <p:nvSpPr>
          <p:cNvPr id="899" name="Google Shape;899;p118"/>
          <p:cNvSpPr txBox="1"/>
          <p:nvPr>
            <p:ph type="title"/>
          </p:nvPr>
        </p:nvSpPr>
        <p:spPr>
          <a:xfrm>
            <a:off x="1992313" y="1700213"/>
            <a:ext cx="8136135" cy="57626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Islington Motivational Practice Model</a:t>
            </a:r>
            <a:endParaRPr/>
          </a:p>
        </p:txBody>
      </p:sp>
      <p:pic>
        <p:nvPicPr>
          <p:cNvPr descr="cid:image001.png@01D04B67.3E28CB80" id="900" name="Google Shape;900;p118"/>
          <p:cNvPicPr preferRelativeResize="0"/>
          <p:nvPr/>
        </p:nvPicPr>
        <p:blipFill rotWithShape="1">
          <a:blip r:embed="rId3">
            <a:alphaModFix/>
          </a:blip>
          <a:srcRect b="0" l="0" r="0" t="0"/>
          <a:stretch/>
        </p:blipFill>
        <p:spPr>
          <a:xfrm>
            <a:off x="1992313" y="549275"/>
            <a:ext cx="2101850" cy="615950"/>
          </a:xfrm>
          <a:prstGeom prst="rect">
            <a:avLst/>
          </a:prstGeom>
          <a:noFill/>
          <a:ln>
            <a:noFill/>
          </a:ln>
        </p:spPr>
      </p:pic>
      <p:pic>
        <p:nvPicPr>
          <p:cNvPr id="901" name="Google Shape;901;p118"/>
          <p:cNvPicPr preferRelativeResize="0"/>
          <p:nvPr/>
        </p:nvPicPr>
        <p:blipFill rotWithShape="1">
          <a:blip r:embed="rId4">
            <a:alphaModFix/>
          </a:blip>
          <a:srcRect b="0" l="0" r="0" t="0"/>
          <a:stretch/>
        </p:blipFill>
        <p:spPr>
          <a:xfrm>
            <a:off x="2670052" y="2644775"/>
            <a:ext cx="7036656" cy="377993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6" name="Shape 906"/>
        <p:cNvGrpSpPr/>
        <p:nvPr/>
      </p:nvGrpSpPr>
      <p:grpSpPr>
        <a:xfrm>
          <a:off x="0" y="0"/>
          <a:ext cx="0" cy="0"/>
          <a:chOff x="0" y="0"/>
          <a:chExt cx="0" cy="0"/>
        </a:xfrm>
      </p:grpSpPr>
      <p:sp>
        <p:nvSpPr>
          <p:cNvPr id="907" name="Google Shape;907;p119"/>
          <p:cNvSpPr txBox="1"/>
          <p:nvPr>
            <p:ph type="title"/>
          </p:nvPr>
        </p:nvSpPr>
        <p:spPr>
          <a:xfrm>
            <a:off x="1488503" y="-99392"/>
            <a:ext cx="9161567" cy="115162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7F7F7F"/>
              </a:buClr>
              <a:buSzPts val="2800"/>
              <a:buFont typeface="Arial"/>
              <a:buNone/>
            </a:pPr>
            <a:r>
              <a:rPr b="1" lang="en-GB" sz="2800">
                <a:solidFill>
                  <a:srgbClr val="7F7F7F"/>
                </a:solidFill>
                <a:latin typeface="Arial"/>
                <a:ea typeface="Arial"/>
                <a:cs typeface="Arial"/>
                <a:sym typeface="Arial"/>
              </a:rPr>
              <a:t>Evolution of Islington and the University of Bedfordshire research partnership  </a:t>
            </a:r>
            <a:endParaRPr/>
          </a:p>
        </p:txBody>
      </p:sp>
      <p:sp>
        <p:nvSpPr>
          <p:cNvPr id="908" name="Google Shape;908;p119"/>
          <p:cNvSpPr/>
          <p:nvPr/>
        </p:nvSpPr>
        <p:spPr>
          <a:xfrm>
            <a:off x="2414470" y="3139099"/>
            <a:ext cx="8100000" cy="216024"/>
          </a:xfrm>
          <a:prstGeom prst="homePlate">
            <a:avLst>
              <a:gd fmla="val 50000" name="adj"/>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7F7F7F"/>
              </a:solidFill>
              <a:latin typeface="Arial"/>
              <a:ea typeface="Arial"/>
              <a:cs typeface="Arial"/>
              <a:sym typeface="Arial"/>
            </a:endParaRPr>
          </a:p>
        </p:txBody>
      </p:sp>
      <p:sp>
        <p:nvSpPr>
          <p:cNvPr id="909" name="Google Shape;909;p119"/>
          <p:cNvSpPr txBox="1"/>
          <p:nvPr/>
        </p:nvSpPr>
        <p:spPr>
          <a:xfrm>
            <a:off x="2711624" y="3347700"/>
            <a:ext cx="7632848"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7F7F7F"/>
                </a:solidFill>
                <a:latin typeface="Arial"/>
                <a:ea typeface="Arial"/>
                <a:cs typeface="Arial"/>
                <a:sym typeface="Arial"/>
              </a:rPr>
              <a:t>2012	2013	2014	2015	2016	2017	2018	2019	</a:t>
            </a:r>
            <a:endParaRPr b="0" i="0" sz="1400" u="none" cap="none" strike="noStrike">
              <a:solidFill>
                <a:srgbClr val="000000"/>
              </a:solidFill>
              <a:latin typeface="Arial"/>
              <a:ea typeface="Arial"/>
              <a:cs typeface="Arial"/>
              <a:sym typeface="Arial"/>
            </a:endParaRPr>
          </a:p>
        </p:txBody>
      </p:sp>
      <p:cxnSp>
        <p:nvCxnSpPr>
          <p:cNvPr id="910" name="Google Shape;910;p119"/>
          <p:cNvCxnSpPr/>
          <p:nvPr/>
        </p:nvCxnSpPr>
        <p:spPr>
          <a:xfrm>
            <a:off x="3143672" y="2459215"/>
            <a:ext cx="0" cy="710788"/>
          </a:xfrm>
          <a:prstGeom prst="straightConnector1">
            <a:avLst/>
          </a:prstGeom>
          <a:noFill/>
          <a:ln cap="flat" cmpd="sng" w="9525">
            <a:solidFill>
              <a:srgbClr val="92D050"/>
            </a:solidFill>
            <a:prstDash val="dashDot"/>
            <a:round/>
            <a:headEnd len="sm" w="sm" type="none"/>
            <a:tailEnd len="sm" w="sm" type="none"/>
          </a:ln>
        </p:spPr>
      </p:cxnSp>
      <p:cxnSp>
        <p:nvCxnSpPr>
          <p:cNvPr id="911" name="Google Shape;911;p119"/>
          <p:cNvCxnSpPr/>
          <p:nvPr/>
        </p:nvCxnSpPr>
        <p:spPr>
          <a:xfrm>
            <a:off x="5807968" y="2358172"/>
            <a:ext cx="0" cy="710788"/>
          </a:xfrm>
          <a:prstGeom prst="straightConnector1">
            <a:avLst/>
          </a:prstGeom>
          <a:noFill/>
          <a:ln cap="flat" cmpd="sng" w="9525">
            <a:solidFill>
              <a:srgbClr val="92D050"/>
            </a:solidFill>
            <a:prstDash val="dashDot"/>
            <a:round/>
            <a:headEnd len="sm" w="sm" type="none"/>
            <a:tailEnd len="sm" w="sm" type="none"/>
          </a:ln>
        </p:spPr>
      </p:cxnSp>
      <p:sp>
        <p:nvSpPr>
          <p:cNvPr id="912" name="Google Shape;912;p119"/>
          <p:cNvSpPr/>
          <p:nvPr/>
        </p:nvSpPr>
        <p:spPr>
          <a:xfrm>
            <a:off x="2394904" y="1196752"/>
            <a:ext cx="1497536" cy="1227812"/>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Motivational Interviewing RCT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(CiN)</a:t>
            </a:r>
            <a:endParaRPr b="0" i="0" sz="1400" u="none" cap="none" strike="noStrike">
              <a:solidFill>
                <a:srgbClr val="000000"/>
              </a:solidFill>
              <a:latin typeface="Arial"/>
              <a:ea typeface="Arial"/>
              <a:cs typeface="Arial"/>
              <a:sym typeface="Arial"/>
            </a:endParaRPr>
          </a:p>
        </p:txBody>
      </p:sp>
      <p:sp>
        <p:nvSpPr>
          <p:cNvPr id="913" name="Google Shape;913;p119"/>
          <p:cNvSpPr/>
          <p:nvPr/>
        </p:nvSpPr>
        <p:spPr>
          <a:xfrm>
            <a:off x="7482970" y="1196753"/>
            <a:ext cx="2285439" cy="1151621"/>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Islington Project Phase 2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(CiN and CLA)</a:t>
            </a:r>
            <a:endParaRPr b="0" i="0" sz="1400" u="none" cap="none" strike="noStrike">
              <a:solidFill>
                <a:srgbClr val="000000"/>
              </a:solidFill>
              <a:latin typeface="Arial"/>
              <a:ea typeface="Arial"/>
              <a:cs typeface="Arial"/>
              <a:sym typeface="Arial"/>
            </a:endParaRPr>
          </a:p>
        </p:txBody>
      </p:sp>
      <p:sp>
        <p:nvSpPr>
          <p:cNvPr id="914" name="Google Shape;914;p119"/>
          <p:cNvSpPr/>
          <p:nvPr/>
        </p:nvSpPr>
        <p:spPr>
          <a:xfrm>
            <a:off x="5231904" y="1258960"/>
            <a:ext cx="1944216" cy="1089920"/>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Islington Project Phase 1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rgbClr val="FFFFFF"/>
                </a:solidFill>
                <a:latin typeface="Arial"/>
                <a:ea typeface="Arial"/>
                <a:cs typeface="Arial"/>
                <a:sym typeface="Arial"/>
              </a:rPr>
              <a:t>(CiN)</a:t>
            </a:r>
            <a:endParaRPr b="0" i="0" sz="1400" u="none" cap="none" strike="noStrike">
              <a:solidFill>
                <a:srgbClr val="000000"/>
              </a:solidFill>
              <a:latin typeface="Arial"/>
              <a:ea typeface="Arial"/>
              <a:cs typeface="Arial"/>
              <a:sym typeface="Arial"/>
            </a:endParaRPr>
          </a:p>
        </p:txBody>
      </p:sp>
      <p:cxnSp>
        <p:nvCxnSpPr>
          <p:cNvPr id="915" name="Google Shape;915;p119"/>
          <p:cNvCxnSpPr/>
          <p:nvPr/>
        </p:nvCxnSpPr>
        <p:spPr>
          <a:xfrm>
            <a:off x="4943872" y="3779366"/>
            <a:ext cx="0" cy="710788"/>
          </a:xfrm>
          <a:prstGeom prst="straightConnector1">
            <a:avLst/>
          </a:prstGeom>
          <a:noFill/>
          <a:ln cap="flat" cmpd="sng" w="9525">
            <a:solidFill>
              <a:schemeClr val="lt2"/>
            </a:solidFill>
            <a:prstDash val="dashDot"/>
            <a:round/>
            <a:headEnd len="sm" w="sm" type="none"/>
            <a:tailEnd len="sm" w="sm" type="none"/>
          </a:ln>
        </p:spPr>
      </p:cxnSp>
      <p:cxnSp>
        <p:nvCxnSpPr>
          <p:cNvPr id="916" name="Google Shape;916;p119"/>
          <p:cNvCxnSpPr/>
          <p:nvPr/>
        </p:nvCxnSpPr>
        <p:spPr>
          <a:xfrm>
            <a:off x="7824192" y="2430180"/>
            <a:ext cx="0" cy="710788"/>
          </a:xfrm>
          <a:prstGeom prst="straightConnector1">
            <a:avLst/>
          </a:prstGeom>
          <a:noFill/>
          <a:ln cap="flat" cmpd="sng" w="9525">
            <a:solidFill>
              <a:srgbClr val="92D050"/>
            </a:solidFill>
            <a:prstDash val="dashDot"/>
            <a:round/>
            <a:headEnd len="sm" w="sm" type="none"/>
            <a:tailEnd len="sm" w="sm" type="none"/>
          </a:ln>
        </p:spPr>
      </p:cxnSp>
      <p:sp>
        <p:nvSpPr>
          <p:cNvPr id="917" name="Google Shape;917;p119"/>
          <p:cNvSpPr/>
          <p:nvPr/>
        </p:nvSpPr>
        <p:spPr>
          <a:xfrm>
            <a:off x="2414470" y="4221224"/>
            <a:ext cx="1836000" cy="1440024"/>
          </a:xfrm>
          <a:prstGeom prst="roundRect">
            <a:avLst>
              <a:gd fmla="val 16667" name="adj"/>
            </a:avLst>
          </a:prstGeom>
          <a:solidFill>
            <a:schemeClr val="lt1"/>
          </a:solidFill>
          <a:ln cap="flat" cmpd="sng" w="285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7F7F7F"/>
                </a:solidFill>
                <a:latin typeface="Arial"/>
                <a:ea typeface="Arial"/>
                <a:cs typeface="Arial"/>
                <a:sym typeface="Arial"/>
              </a:rPr>
              <a:t>Does training in Motivational Interviewing (MI) impact on family engagement?</a:t>
            </a:r>
            <a:endParaRPr b="0" i="0" sz="1400" u="none" cap="none" strike="noStrike">
              <a:solidFill>
                <a:srgbClr val="000000"/>
              </a:solidFill>
              <a:latin typeface="Arial"/>
              <a:ea typeface="Arial"/>
              <a:cs typeface="Arial"/>
              <a:sym typeface="Arial"/>
            </a:endParaRPr>
          </a:p>
        </p:txBody>
      </p:sp>
      <p:sp>
        <p:nvSpPr>
          <p:cNvPr id="918" name="Google Shape;918;p119"/>
          <p:cNvSpPr/>
          <p:nvPr/>
        </p:nvSpPr>
        <p:spPr>
          <a:xfrm>
            <a:off x="5340120" y="4221088"/>
            <a:ext cx="1836000" cy="1440160"/>
          </a:xfrm>
          <a:prstGeom prst="roundRect">
            <a:avLst>
              <a:gd fmla="val 16667" name="adj"/>
            </a:avLst>
          </a:prstGeom>
          <a:solidFill>
            <a:schemeClr val="lt1"/>
          </a:solidFill>
          <a:ln cap="flat" cmpd="sng" w="285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7F7F7F"/>
                </a:solidFill>
                <a:latin typeface="Arial"/>
                <a:ea typeface="Arial"/>
                <a:cs typeface="Arial"/>
                <a:sym typeface="Arial"/>
              </a:rPr>
              <a:t>Development of MI framework to support practice development with coaching</a:t>
            </a:r>
            <a:endParaRPr b="0" i="0" sz="1400" u="none" cap="none" strike="noStrike">
              <a:solidFill>
                <a:srgbClr val="7F7F7F"/>
              </a:solidFill>
              <a:latin typeface="Arial"/>
              <a:ea typeface="Arial"/>
              <a:cs typeface="Arial"/>
              <a:sym typeface="Arial"/>
            </a:endParaRPr>
          </a:p>
        </p:txBody>
      </p:sp>
      <p:sp>
        <p:nvSpPr>
          <p:cNvPr id="919" name="Google Shape;919;p119"/>
          <p:cNvSpPr/>
          <p:nvPr/>
        </p:nvSpPr>
        <p:spPr>
          <a:xfrm>
            <a:off x="8021471" y="4221224"/>
            <a:ext cx="1836000" cy="1440024"/>
          </a:xfrm>
          <a:prstGeom prst="roundRect">
            <a:avLst>
              <a:gd fmla="val 16667" name="adj"/>
            </a:avLst>
          </a:prstGeom>
          <a:solidFill>
            <a:schemeClr val="lt1"/>
          </a:solidFill>
          <a:ln cap="flat" cmpd="sng" w="28575">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7F7F7F"/>
                </a:solidFill>
                <a:latin typeface="Arial"/>
                <a:ea typeface="Arial"/>
                <a:cs typeface="Arial"/>
                <a:sym typeface="Arial"/>
              </a:rPr>
              <a:t>Inclusion of trauma-informed practice</a:t>
            </a:r>
            <a:endParaRPr b="0" i="0" sz="1400" u="none" cap="none" strike="noStrike">
              <a:solidFill>
                <a:srgbClr val="7F7F7F"/>
              </a:solidFill>
              <a:latin typeface="Arial"/>
              <a:ea typeface="Arial"/>
              <a:cs typeface="Arial"/>
              <a:sym typeface="Arial"/>
            </a:endParaRPr>
          </a:p>
        </p:txBody>
      </p:sp>
      <p:sp>
        <p:nvSpPr>
          <p:cNvPr id="920" name="Google Shape;920;p119"/>
          <p:cNvSpPr/>
          <p:nvPr/>
        </p:nvSpPr>
        <p:spPr>
          <a:xfrm>
            <a:off x="4546845" y="4727012"/>
            <a:ext cx="504056" cy="484632"/>
          </a:xfrm>
          <a:prstGeom prst="rightArrow">
            <a:avLst>
              <a:gd fmla="val 50000" name="adj1"/>
              <a:gd fmla="val 36988" name="adj2"/>
            </a:avLst>
          </a:prstGeom>
          <a:solidFill>
            <a:srgbClr val="C2D59B"/>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921" name="Google Shape;921;p119"/>
          <p:cNvSpPr/>
          <p:nvPr/>
        </p:nvSpPr>
        <p:spPr>
          <a:xfrm>
            <a:off x="7392144" y="4744568"/>
            <a:ext cx="504056" cy="484632"/>
          </a:xfrm>
          <a:prstGeom prst="rightArrow">
            <a:avLst>
              <a:gd fmla="val 50000" name="adj1"/>
              <a:gd fmla="val 36988" name="adj2"/>
            </a:avLst>
          </a:prstGeom>
          <a:solidFill>
            <a:srgbClr val="C2D59B"/>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cxnSp>
        <p:nvCxnSpPr>
          <p:cNvPr id="573" name="Google Shape;573;p93"/>
          <p:cNvCxnSpPr>
            <a:stCxn id="574" idx="7"/>
            <a:endCxn id="575" idx="1"/>
          </p:cNvCxnSpPr>
          <p:nvPr/>
        </p:nvCxnSpPr>
        <p:spPr>
          <a:xfrm flipH="1" rot="-5400000">
            <a:off x="6402759" y="735389"/>
            <a:ext cx="36300" cy="3429000"/>
          </a:xfrm>
          <a:prstGeom prst="curvedConnector3">
            <a:avLst>
              <a:gd fmla="val -1849872" name="adj1"/>
            </a:avLst>
          </a:prstGeom>
          <a:noFill/>
          <a:ln cap="flat" cmpd="dbl" w="25400">
            <a:solidFill>
              <a:schemeClr val="accent1"/>
            </a:solidFill>
            <a:prstDash val="solid"/>
            <a:round/>
            <a:headEnd len="sm" w="sm" type="none"/>
            <a:tailEnd len="sm" w="sm" type="none"/>
          </a:ln>
        </p:spPr>
      </p:cxnSp>
      <p:cxnSp>
        <p:nvCxnSpPr>
          <p:cNvPr id="576" name="Google Shape;576;p93"/>
          <p:cNvCxnSpPr>
            <a:stCxn id="574" idx="5"/>
            <a:endCxn id="575" idx="3"/>
          </p:cNvCxnSpPr>
          <p:nvPr/>
        </p:nvCxnSpPr>
        <p:spPr>
          <a:xfrm rot="-5400000">
            <a:off x="6402759" y="2837592"/>
            <a:ext cx="36300" cy="3429000"/>
          </a:xfrm>
          <a:prstGeom prst="curvedConnector3">
            <a:avLst>
              <a:gd fmla="val -1849874" name="adj1"/>
            </a:avLst>
          </a:prstGeom>
          <a:noFill/>
          <a:ln cap="flat" cmpd="dbl" w="25400">
            <a:solidFill>
              <a:schemeClr val="accent1"/>
            </a:solidFill>
            <a:prstDash val="solid"/>
            <a:round/>
            <a:headEnd len="sm" w="sm" type="none"/>
            <a:tailEnd len="sm" w="sm" type="none"/>
          </a:ln>
        </p:spPr>
      </p:cxnSp>
      <p:sp>
        <p:nvSpPr>
          <p:cNvPr id="577" name="Google Shape;577;p93"/>
          <p:cNvSpPr txBox="1"/>
          <p:nvPr>
            <p:ph type="title"/>
          </p:nvPr>
        </p:nvSpPr>
        <p:spPr>
          <a:xfrm>
            <a:off x="731838" y="107950"/>
            <a:ext cx="10723500" cy="1336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i="1" lang="en-GB">
                <a:solidFill>
                  <a:srgbClr val="008000"/>
                </a:solidFill>
              </a:rPr>
              <a:t>HOLISTIC</a:t>
            </a:r>
            <a:endParaRPr b="1"/>
          </a:p>
        </p:txBody>
      </p:sp>
      <p:sp>
        <p:nvSpPr>
          <p:cNvPr id="574" name="Google Shape;574;p93"/>
          <p:cNvSpPr/>
          <p:nvPr/>
        </p:nvSpPr>
        <p:spPr>
          <a:xfrm>
            <a:off x="2063552" y="1988840"/>
            <a:ext cx="3096300" cy="3024300"/>
          </a:xfrm>
          <a:prstGeom prst="smileyFace">
            <a:avLst>
              <a:gd fmla="val 4653" name="adj"/>
            </a:avLst>
          </a:prstGeom>
          <a:solidFill>
            <a:schemeClr val="accent5"/>
          </a:solidFill>
          <a:ln cap="flat" cmpd="dbl" w="317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575" name="Google Shape;575;p93"/>
          <p:cNvPicPr preferRelativeResize="0"/>
          <p:nvPr/>
        </p:nvPicPr>
        <p:blipFill rotWithShape="1">
          <a:blip r:embed="rId3">
            <a:alphaModFix/>
          </a:blip>
          <a:srcRect b="2864" l="25846" r="14859" t="3501"/>
          <a:stretch/>
        </p:blipFill>
        <p:spPr>
          <a:xfrm>
            <a:off x="7675924" y="2040168"/>
            <a:ext cx="3138000" cy="2921700"/>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
        <p:nvSpPr>
          <p:cNvPr id="578" name="Google Shape;578;p93"/>
          <p:cNvSpPr txBox="1"/>
          <p:nvPr/>
        </p:nvSpPr>
        <p:spPr>
          <a:xfrm>
            <a:off x="5015880" y="2132856"/>
            <a:ext cx="708000" cy="264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GB" sz="4000" u="none" cap="none" strike="noStrike">
                <a:solidFill>
                  <a:srgbClr val="008000"/>
                </a:solidFill>
                <a:latin typeface="Century Gothic"/>
                <a:ea typeface="Century Gothic"/>
                <a:cs typeface="Century Gothic"/>
                <a:sym typeface="Century Gothic"/>
              </a:rPr>
              <a:t>HEAD </a:t>
            </a:r>
            <a:endParaRPr b="0" i="0" sz="4000" u="none" cap="none" strike="noStrike">
              <a:solidFill>
                <a:srgbClr val="3366FF"/>
              </a:solidFill>
              <a:latin typeface="Century Gothic"/>
              <a:ea typeface="Century Gothic"/>
              <a:cs typeface="Century Gothic"/>
              <a:sym typeface="Century Gothic"/>
            </a:endParaRPr>
          </a:p>
        </p:txBody>
      </p:sp>
      <p:sp>
        <p:nvSpPr>
          <p:cNvPr id="579" name="Google Shape;579;p93"/>
          <p:cNvSpPr txBox="1"/>
          <p:nvPr/>
        </p:nvSpPr>
        <p:spPr>
          <a:xfrm>
            <a:off x="5469325" y="3147075"/>
            <a:ext cx="18678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rgbClr val="FF0000"/>
                </a:solidFill>
                <a:latin typeface="Century Gothic"/>
                <a:ea typeface="Century Gothic"/>
                <a:cs typeface="Century Gothic"/>
                <a:sym typeface="Century Gothic"/>
              </a:rPr>
              <a:t>HEART</a:t>
            </a:r>
            <a:endParaRPr b="0" i="0" sz="1400" u="none" cap="none" strike="noStrike">
              <a:solidFill>
                <a:srgbClr val="000000"/>
              </a:solidFill>
              <a:latin typeface="Arial"/>
              <a:ea typeface="Arial"/>
              <a:cs typeface="Arial"/>
              <a:sym typeface="Arial"/>
            </a:endParaRPr>
          </a:p>
        </p:txBody>
      </p:sp>
      <p:sp>
        <p:nvSpPr>
          <p:cNvPr id="580" name="Google Shape;580;p93"/>
          <p:cNvSpPr/>
          <p:nvPr/>
        </p:nvSpPr>
        <p:spPr>
          <a:xfrm>
            <a:off x="6944171" y="1760194"/>
            <a:ext cx="897600" cy="511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rgbClr val="3366FF"/>
                </a:solidFill>
                <a:latin typeface="Century Gothic"/>
                <a:ea typeface="Century Gothic"/>
                <a:cs typeface="Century Gothic"/>
                <a:sym typeface="Century Gothic"/>
              </a:rPr>
              <a:t>HAND</a:t>
            </a:r>
            <a:endParaRPr b="0" i="0" sz="4000" u="none" cap="none" strike="noStrike">
              <a:solidFill>
                <a:srgbClr val="3366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GB" sz="4000" u="none" cap="none" strike="noStrike">
                <a:solidFill>
                  <a:srgbClr val="3366FF"/>
                </a:solidFill>
                <a:latin typeface="Century Gothic"/>
                <a:ea typeface="Century Gothic"/>
                <a:cs typeface="Century Gothic"/>
                <a:sym typeface="Century Gothic"/>
              </a:rPr>
              <a: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20"/>
          <p:cNvSpPr txBox="1"/>
          <p:nvPr>
            <p:ph type="title"/>
          </p:nvPr>
        </p:nvSpPr>
        <p:spPr>
          <a:xfrm>
            <a:off x="2207568" y="548680"/>
            <a:ext cx="7772400" cy="84455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t>Motivational Social Work</a:t>
            </a:r>
            <a:br>
              <a:rPr lang="en-GB"/>
            </a:br>
            <a:r>
              <a:rPr b="0" lang="en-GB" sz="2400"/>
              <a:t>A Practice Model</a:t>
            </a:r>
            <a:endParaRPr b="0"/>
          </a:p>
        </p:txBody>
      </p:sp>
      <p:grpSp>
        <p:nvGrpSpPr>
          <p:cNvPr id="928" name="Google Shape;928;p120"/>
          <p:cNvGrpSpPr/>
          <p:nvPr/>
        </p:nvGrpSpPr>
        <p:grpSpPr>
          <a:xfrm>
            <a:off x="3739556" y="1393230"/>
            <a:ext cx="4712886" cy="4941167"/>
            <a:chOff x="1363800" y="0"/>
            <a:chExt cx="4712886" cy="4941167"/>
          </a:xfrm>
        </p:grpSpPr>
        <p:sp>
          <p:nvSpPr>
            <p:cNvPr id="929" name="Google Shape;929;p120"/>
            <p:cNvSpPr/>
            <p:nvPr/>
          </p:nvSpPr>
          <p:spPr>
            <a:xfrm>
              <a:off x="2706973" y="1594020"/>
              <a:ext cx="2026069" cy="1752632"/>
            </a:xfrm>
            <a:prstGeom prst="hexagon">
              <a:avLst>
                <a:gd fmla="val 28570" name="adj"/>
                <a:gd fmla="val 115470" name="vf"/>
              </a:avLst>
            </a:prstGeom>
            <a:solidFill>
              <a:schemeClr val="accent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120"/>
            <p:cNvSpPr txBox="1"/>
            <p:nvPr/>
          </p:nvSpPr>
          <p:spPr>
            <a:xfrm>
              <a:off x="3042721" y="1884456"/>
              <a:ext cx="1354573" cy="1171760"/>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0" i="0" lang="en-GB" sz="1600" u="none" cap="none" strike="noStrike">
                  <a:solidFill>
                    <a:schemeClr val="lt1"/>
                  </a:solidFill>
                  <a:latin typeface="Arial"/>
                  <a:ea typeface="Arial"/>
                  <a:cs typeface="Arial"/>
                  <a:sym typeface="Arial"/>
                </a:rPr>
                <a:t>Child focus</a:t>
              </a:r>
              <a:endParaRPr b="0" i="0" sz="1400" u="none" cap="none" strike="noStrike">
                <a:solidFill>
                  <a:srgbClr val="000000"/>
                </a:solidFill>
                <a:latin typeface="Arial"/>
                <a:ea typeface="Arial"/>
                <a:cs typeface="Arial"/>
                <a:sym typeface="Arial"/>
              </a:endParaRPr>
            </a:p>
          </p:txBody>
        </p:sp>
        <p:sp>
          <p:nvSpPr>
            <p:cNvPr id="931" name="Google Shape;931;p120"/>
            <p:cNvSpPr/>
            <p:nvPr/>
          </p:nvSpPr>
          <p:spPr>
            <a:xfrm>
              <a:off x="3975682" y="755504"/>
              <a:ext cx="764430" cy="658657"/>
            </a:xfrm>
            <a:prstGeom prst="hexagon">
              <a:avLst>
                <a:gd fmla="val 28900" name="adj"/>
                <a:gd fmla="val 115470" name="vf"/>
              </a:avLst>
            </a:prstGeom>
            <a:solidFill>
              <a:srgbClr val="E6EF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120"/>
            <p:cNvSpPr/>
            <p:nvPr/>
          </p:nvSpPr>
          <p:spPr>
            <a:xfrm>
              <a:off x="2893603" y="0"/>
              <a:ext cx="1660349" cy="1436397"/>
            </a:xfrm>
            <a:prstGeom prst="hexagon">
              <a:avLst>
                <a:gd fmla="val 28570" name="adj"/>
                <a:gd fmla="val 115470" name="vf"/>
              </a:avLst>
            </a:prstGeom>
            <a:solidFill>
              <a:schemeClr val="accent2"/>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120"/>
            <p:cNvSpPr txBox="1"/>
            <p:nvPr/>
          </p:nvSpPr>
          <p:spPr>
            <a:xfrm>
              <a:off x="3168758" y="238042"/>
              <a:ext cx="1110039" cy="96031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p:txBody>
        </p:sp>
        <p:sp>
          <p:nvSpPr>
            <p:cNvPr id="934" name="Google Shape;934;p120"/>
            <p:cNvSpPr/>
            <p:nvPr/>
          </p:nvSpPr>
          <p:spPr>
            <a:xfrm>
              <a:off x="4867831" y="1986843"/>
              <a:ext cx="764430" cy="658657"/>
            </a:xfrm>
            <a:prstGeom prst="hexagon">
              <a:avLst>
                <a:gd fmla="val 28900" name="adj"/>
                <a:gd fmla="val 115470" name="vf"/>
              </a:avLst>
            </a:prstGeom>
            <a:solidFill>
              <a:srgbClr val="E6EF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120"/>
            <p:cNvSpPr/>
            <p:nvPr/>
          </p:nvSpPr>
          <p:spPr>
            <a:xfrm>
              <a:off x="4416337" y="883480"/>
              <a:ext cx="1660349" cy="1436397"/>
            </a:xfrm>
            <a:prstGeom prst="hexagon">
              <a:avLst>
                <a:gd fmla="val 28570" name="adj"/>
                <a:gd fmla="val 115470" name="vf"/>
              </a:avLst>
            </a:prstGeom>
            <a:solidFill>
              <a:srgbClr val="17B609"/>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20"/>
            <p:cNvSpPr txBox="1"/>
            <p:nvPr/>
          </p:nvSpPr>
          <p:spPr>
            <a:xfrm>
              <a:off x="4691492" y="1121522"/>
              <a:ext cx="1110039" cy="960313"/>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b="0" i="0" lang="en-GB" sz="1200" u="none" cap="none" strike="noStrike">
                  <a:solidFill>
                    <a:schemeClr val="lt1"/>
                  </a:solidFill>
                  <a:latin typeface="Arial"/>
                  <a:ea typeface="Arial"/>
                  <a:cs typeface="Arial"/>
                  <a:sym typeface="Arial"/>
                </a:rPr>
                <a:t>purposefulness</a:t>
              </a:r>
              <a:endParaRPr b="0" i="0" sz="1400" u="none" cap="none" strike="noStrike">
                <a:solidFill>
                  <a:srgbClr val="000000"/>
                </a:solidFill>
                <a:latin typeface="Arial"/>
                <a:ea typeface="Arial"/>
                <a:cs typeface="Arial"/>
                <a:sym typeface="Arial"/>
              </a:endParaRPr>
            </a:p>
          </p:txBody>
        </p:sp>
        <p:sp>
          <p:nvSpPr>
            <p:cNvPr id="937" name="Google Shape;937;p120"/>
            <p:cNvSpPr/>
            <p:nvPr/>
          </p:nvSpPr>
          <p:spPr>
            <a:xfrm>
              <a:off x="4248087" y="3376794"/>
              <a:ext cx="764430" cy="658657"/>
            </a:xfrm>
            <a:prstGeom prst="hexagon">
              <a:avLst>
                <a:gd fmla="val 28900" name="adj"/>
                <a:gd fmla="val 115470" name="vf"/>
              </a:avLst>
            </a:prstGeom>
            <a:solidFill>
              <a:srgbClr val="E6EF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120"/>
            <p:cNvSpPr/>
            <p:nvPr/>
          </p:nvSpPr>
          <p:spPr>
            <a:xfrm>
              <a:off x="4416337" y="2620301"/>
              <a:ext cx="1660349" cy="1436397"/>
            </a:xfrm>
            <a:prstGeom prst="hexagon">
              <a:avLst>
                <a:gd fmla="val 28570" name="adj"/>
                <a:gd fmla="val 115470" name="vf"/>
              </a:avLst>
            </a:prstGeom>
            <a:solidFill>
              <a:srgbClr val="119B71"/>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120"/>
            <p:cNvSpPr txBox="1"/>
            <p:nvPr/>
          </p:nvSpPr>
          <p:spPr>
            <a:xfrm>
              <a:off x="4691492" y="2858343"/>
              <a:ext cx="1110039" cy="96031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empathy</a:t>
              </a:r>
              <a:endParaRPr b="0" i="0" sz="1400" u="none" cap="none" strike="noStrike">
                <a:solidFill>
                  <a:srgbClr val="000000"/>
                </a:solidFill>
                <a:latin typeface="Arial"/>
                <a:ea typeface="Arial"/>
                <a:cs typeface="Arial"/>
                <a:sym typeface="Arial"/>
              </a:endParaRPr>
            </a:p>
          </p:txBody>
        </p:sp>
        <p:sp>
          <p:nvSpPr>
            <p:cNvPr id="940" name="Google Shape;940;p120"/>
            <p:cNvSpPr/>
            <p:nvPr/>
          </p:nvSpPr>
          <p:spPr>
            <a:xfrm>
              <a:off x="2710743" y="3521076"/>
              <a:ext cx="764430" cy="658657"/>
            </a:xfrm>
            <a:prstGeom prst="hexagon">
              <a:avLst>
                <a:gd fmla="val 28900" name="adj"/>
                <a:gd fmla="val 115470" name="vf"/>
              </a:avLst>
            </a:prstGeom>
            <a:solidFill>
              <a:srgbClr val="E6EF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120"/>
            <p:cNvSpPr/>
            <p:nvPr/>
          </p:nvSpPr>
          <p:spPr>
            <a:xfrm>
              <a:off x="2893603" y="3504770"/>
              <a:ext cx="1660349" cy="1436397"/>
            </a:xfrm>
            <a:prstGeom prst="hexagon">
              <a:avLst>
                <a:gd fmla="val 28570" name="adj"/>
                <a:gd fmla="val 115470" name="vf"/>
              </a:avLst>
            </a:prstGeom>
            <a:solidFill>
              <a:srgbClr val="164E83"/>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20"/>
            <p:cNvSpPr txBox="1"/>
            <p:nvPr/>
          </p:nvSpPr>
          <p:spPr>
            <a:xfrm>
              <a:off x="3168758" y="3742812"/>
              <a:ext cx="1110039" cy="96031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clarity of concerns</a:t>
              </a:r>
              <a:endParaRPr b="0" i="0" sz="1400" u="none" cap="none" strike="noStrike">
                <a:solidFill>
                  <a:srgbClr val="000000"/>
                </a:solidFill>
                <a:latin typeface="Arial"/>
                <a:ea typeface="Arial"/>
                <a:cs typeface="Arial"/>
                <a:sym typeface="Arial"/>
              </a:endParaRPr>
            </a:p>
          </p:txBody>
        </p:sp>
        <p:sp>
          <p:nvSpPr>
            <p:cNvPr id="943" name="Google Shape;943;p120"/>
            <p:cNvSpPr/>
            <p:nvPr/>
          </p:nvSpPr>
          <p:spPr>
            <a:xfrm>
              <a:off x="1803984" y="2290231"/>
              <a:ext cx="764430" cy="658657"/>
            </a:xfrm>
            <a:prstGeom prst="hexagon">
              <a:avLst>
                <a:gd fmla="val 28900" name="adj"/>
                <a:gd fmla="val 115470" name="vf"/>
              </a:avLst>
            </a:prstGeom>
            <a:solidFill>
              <a:srgbClr val="E6EF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120"/>
            <p:cNvSpPr/>
            <p:nvPr/>
          </p:nvSpPr>
          <p:spPr>
            <a:xfrm>
              <a:off x="1363800" y="2621289"/>
              <a:ext cx="1660349" cy="1436397"/>
            </a:xfrm>
            <a:prstGeom prst="hexagon">
              <a:avLst>
                <a:gd fmla="val 28570" name="adj"/>
                <a:gd fmla="val 115470" name="vf"/>
              </a:avLst>
            </a:prstGeom>
            <a:solidFill>
              <a:srgbClr val="321B6D"/>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120"/>
            <p:cNvSpPr txBox="1"/>
            <p:nvPr/>
          </p:nvSpPr>
          <p:spPr>
            <a:xfrm>
              <a:off x="1638955" y="2859331"/>
              <a:ext cx="1110039" cy="96031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autonomy</a:t>
              </a:r>
              <a:endParaRPr b="0" i="0" sz="1400" u="none" cap="none" strike="noStrike">
                <a:solidFill>
                  <a:srgbClr val="000000"/>
                </a:solidFill>
                <a:latin typeface="Arial"/>
                <a:ea typeface="Arial"/>
                <a:cs typeface="Arial"/>
                <a:sym typeface="Arial"/>
              </a:endParaRPr>
            </a:p>
          </p:txBody>
        </p:sp>
        <p:sp>
          <p:nvSpPr>
            <p:cNvPr id="946" name="Google Shape;946;p120"/>
            <p:cNvSpPr/>
            <p:nvPr/>
          </p:nvSpPr>
          <p:spPr>
            <a:xfrm>
              <a:off x="1363800" y="881504"/>
              <a:ext cx="1660349" cy="1436397"/>
            </a:xfrm>
            <a:prstGeom prst="hexagon">
              <a:avLst>
                <a:gd fmla="val 28570" name="adj"/>
                <a:gd fmla="val 115470" name="vf"/>
              </a:avLst>
            </a:prstGeom>
            <a:solidFill>
              <a:srgbClr val="581D54"/>
            </a:solidFill>
            <a:ln cap="flat" cmpd="sng" w="38100">
              <a:solidFill>
                <a:schemeClr val="lt1"/>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120"/>
            <p:cNvSpPr txBox="1"/>
            <p:nvPr/>
          </p:nvSpPr>
          <p:spPr>
            <a:xfrm>
              <a:off x="1638955" y="1119546"/>
              <a:ext cx="1110039" cy="960313"/>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Arial"/>
                  <a:ea typeface="Arial"/>
                  <a:cs typeface="Arial"/>
                  <a:sym typeface="Arial"/>
                </a:rPr>
                <a:t>evocation</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2" name="Shape 952"/>
        <p:cNvGrpSpPr/>
        <p:nvPr/>
      </p:nvGrpSpPr>
      <p:grpSpPr>
        <a:xfrm>
          <a:off x="0" y="0"/>
          <a:ext cx="0" cy="0"/>
          <a:chOff x="0" y="0"/>
          <a:chExt cx="0" cy="0"/>
        </a:xfrm>
      </p:grpSpPr>
      <p:sp>
        <p:nvSpPr>
          <p:cNvPr id="953" name="Google Shape;953;p121"/>
          <p:cNvSpPr txBox="1"/>
          <p:nvPr>
            <p:ph idx="1" type="body"/>
          </p:nvPr>
        </p:nvSpPr>
        <p:spPr>
          <a:xfrm>
            <a:off x="7424421" y="1352549"/>
            <a:ext cx="4368800" cy="4329793"/>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600"/>
              <a:buNone/>
            </a:pPr>
            <a:r>
              <a:rPr lang="en-GB" sz="3600"/>
              <a:t>Behave in a way that will reduce resistance and encourage someone to talk about reasons why change could be good</a:t>
            </a:r>
            <a:endParaRPr/>
          </a:p>
        </p:txBody>
      </p:sp>
      <p:sp>
        <p:nvSpPr>
          <p:cNvPr id="954" name="Google Shape;954;p121"/>
          <p:cNvSpPr txBox="1"/>
          <p:nvPr>
            <p:ph type="ctrTitle"/>
          </p:nvPr>
        </p:nvSpPr>
        <p:spPr>
          <a:xfrm>
            <a:off x="432000" y="444259"/>
            <a:ext cx="8590701" cy="526298"/>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2"/>
              </a:buClr>
              <a:buSzPts val="3600"/>
              <a:buFont typeface="Tahoma"/>
              <a:buNone/>
            </a:pPr>
            <a:r>
              <a:rPr lang="en-GB" sz="3600"/>
              <a:t>The Goal of Motivational Practice</a:t>
            </a:r>
            <a:endParaRPr/>
          </a:p>
        </p:txBody>
      </p:sp>
      <p:pic>
        <p:nvPicPr>
          <p:cNvPr descr="https://ukedchat.com/wp-content/uploads/2017/04/motivational_interviewing_feature-678x381.png" id="955" name="Google Shape;955;p121"/>
          <p:cNvPicPr preferRelativeResize="0"/>
          <p:nvPr/>
        </p:nvPicPr>
        <p:blipFill rotWithShape="1">
          <a:blip r:embed="rId3">
            <a:alphaModFix/>
          </a:blip>
          <a:srcRect b="0" l="13776" r="14279" t="19373"/>
          <a:stretch/>
        </p:blipFill>
        <p:spPr>
          <a:xfrm>
            <a:off x="432000" y="1352549"/>
            <a:ext cx="6783071" cy="42716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Google Shape;960;p122"/>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en-GB"/>
              <a:t>MI ‘Spirit’</a:t>
            </a:r>
            <a:endParaRPr/>
          </a:p>
        </p:txBody>
      </p:sp>
      <p:pic>
        <p:nvPicPr>
          <p:cNvPr id="961" name="Google Shape;961;p122"/>
          <p:cNvPicPr preferRelativeResize="0"/>
          <p:nvPr>
            <p:ph idx="1" type="body"/>
          </p:nvPr>
        </p:nvPicPr>
        <p:blipFill rotWithShape="1">
          <a:blip r:embed="rId3">
            <a:alphaModFix/>
          </a:blip>
          <a:srcRect b="0" l="0" r="0" t="0"/>
          <a:stretch/>
        </p:blipFill>
        <p:spPr>
          <a:xfrm>
            <a:off x="2074262" y="1406769"/>
            <a:ext cx="6929782" cy="4635255"/>
          </a:xfrm>
          <a:prstGeom prst="rect">
            <a:avLst/>
          </a:prstGeom>
          <a:noFill/>
          <a:ln>
            <a:noFill/>
          </a:ln>
        </p:spPr>
      </p:pic>
      <p:sp>
        <p:nvSpPr>
          <p:cNvPr id="962" name="Google Shape;962;p122"/>
          <p:cNvSpPr txBox="1"/>
          <p:nvPr/>
        </p:nvSpPr>
        <p:spPr>
          <a:xfrm>
            <a:off x="3274759" y="3539730"/>
            <a:ext cx="139012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rebuchet MS"/>
              <a:buNone/>
            </a:pPr>
            <a:r>
              <a:rPr b="0" i="0" lang="en-GB" sz="1800" u="none" cap="none" strike="noStrike">
                <a:solidFill>
                  <a:srgbClr val="000000"/>
                </a:solidFill>
                <a:latin typeface="Trebuchet MS"/>
                <a:ea typeface="Trebuchet MS"/>
                <a:cs typeface="Trebuchet MS"/>
                <a:sym typeface="Trebuchet MS"/>
              </a:rPr>
              <a:t>Compassion</a:t>
            </a:r>
            <a:endParaRPr b="0" i="0" sz="1400" u="none" cap="none" strike="noStrike">
              <a:solidFill>
                <a:srgbClr val="000000"/>
              </a:solidFill>
              <a:latin typeface="Arial"/>
              <a:ea typeface="Arial"/>
              <a:cs typeface="Arial"/>
              <a:sym typeface="Arial"/>
            </a:endParaRPr>
          </a:p>
        </p:txBody>
      </p:sp>
      <p:sp>
        <p:nvSpPr>
          <p:cNvPr id="963" name="Google Shape;963;p122"/>
          <p:cNvSpPr txBox="1"/>
          <p:nvPr/>
        </p:nvSpPr>
        <p:spPr>
          <a:xfrm>
            <a:off x="6555988" y="3547308"/>
            <a:ext cx="136165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rebuchet MS"/>
              <a:buNone/>
            </a:pPr>
            <a:r>
              <a:rPr b="0" i="0" lang="en-GB" sz="1800" u="none" cap="none" strike="noStrike">
                <a:solidFill>
                  <a:srgbClr val="000000"/>
                </a:solidFill>
                <a:latin typeface="Trebuchet MS"/>
                <a:ea typeface="Trebuchet MS"/>
                <a:cs typeface="Trebuchet MS"/>
                <a:sym typeface="Trebuchet MS"/>
              </a:rPr>
              <a:t>Partnership</a:t>
            </a:r>
            <a:endParaRPr b="0" i="0" sz="1400" u="none" cap="none" strike="noStrike">
              <a:solidFill>
                <a:srgbClr val="000000"/>
              </a:solidFill>
              <a:latin typeface="Arial"/>
              <a:ea typeface="Arial"/>
              <a:cs typeface="Arial"/>
              <a:sym typeface="Arial"/>
            </a:endParaRPr>
          </a:p>
        </p:txBody>
      </p:sp>
      <p:sp>
        <p:nvSpPr>
          <p:cNvPr id="964" name="Google Shape;964;p122"/>
          <p:cNvSpPr txBox="1"/>
          <p:nvPr/>
        </p:nvSpPr>
        <p:spPr>
          <a:xfrm>
            <a:off x="5157472" y="3547308"/>
            <a:ext cx="139851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rebuchet MS"/>
              <a:buNone/>
            </a:pPr>
            <a:r>
              <a:rPr b="0" i="0" lang="en-GB" sz="1800" u="none" cap="none" strike="noStrike">
                <a:solidFill>
                  <a:srgbClr val="000000"/>
                </a:solidFill>
                <a:latin typeface="Trebuchet MS"/>
                <a:ea typeface="Trebuchet MS"/>
                <a:cs typeface="Trebuchet MS"/>
                <a:sym typeface="Trebuchet MS"/>
              </a:rPr>
              <a:t>‘MI Spirit’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23"/>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en-GB"/>
              <a:t>The Four Processes in MI - Planning</a:t>
            </a:r>
            <a:endParaRPr/>
          </a:p>
        </p:txBody>
      </p:sp>
      <p:sp>
        <p:nvSpPr>
          <p:cNvPr id="970" name="Google Shape;970;p123"/>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p>
            <a:pPr indent="-251459" lvl="0" marL="342900" rtl="0" algn="l">
              <a:lnSpc>
                <a:spcPct val="100000"/>
              </a:lnSpc>
              <a:spcBef>
                <a:spcPts val="0"/>
              </a:spcBef>
              <a:spcAft>
                <a:spcPts val="0"/>
              </a:spcAft>
              <a:buSzPts val="1440"/>
              <a:buNone/>
            </a:pPr>
            <a:r>
              <a:t/>
            </a:r>
            <a:endParaRPr/>
          </a:p>
        </p:txBody>
      </p:sp>
      <p:grpSp>
        <p:nvGrpSpPr>
          <p:cNvPr id="971" name="Google Shape;971;p123"/>
          <p:cNvGrpSpPr/>
          <p:nvPr/>
        </p:nvGrpSpPr>
        <p:grpSpPr>
          <a:xfrm>
            <a:off x="1246944" y="2369969"/>
            <a:ext cx="7457448" cy="3462012"/>
            <a:chOff x="806573" y="1905000"/>
            <a:chExt cx="7730628" cy="3678036"/>
          </a:xfrm>
        </p:grpSpPr>
        <p:sp>
          <p:nvSpPr>
            <p:cNvPr id="972" name="Google Shape;972;p123"/>
            <p:cNvSpPr/>
            <p:nvPr/>
          </p:nvSpPr>
          <p:spPr>
            <a:xfrm>
              <a:off x="5367967" y="1905000"/>
              <a:ext cx="3165290" cy="826374"/>
            </a:xfrm>
            <a:custGeom>
              <a:rect b="b" l="l" r="r" t="t"/>
              <a:pathLst>
                <a:path extrusionOk="0" h="826374" w="3165290">
                  <a:moveTo>
                    <a:pt x="0" y="82637"/>
                  </a:moveTo>
                  <a:cubicBezTo>
                    <a:pt x="0" y="36998"/>
                    <a:pt x="36998" y="0"/>
                    <a:pt x="82637" y="0"/>
                  </a:cubicBezTo>
                  <a:lnTo>
                    <a:pt x="3082653" y="0"/>
                  </a:lnTo>
                  <a:cubicBezTo>
                    <a:pt x="3128292" y="0"/>
                    <a:pt x="3165290" y="36998"/>
                    <a:pt x="3165290" y="82637"/>
                  </a:cubicBezTo>
                  <a:lnTo>
                    <a:pt x="3165290" y="743737"/>
                  </a:lnTo>
                  <a:cubicBezTo>
                    <a:pt x="3165290" y="789376"/>
                    <a:pt x="3128292" y="826374"/>
                    <a:pt x="3082653" y="826374"/>
                  </a:cubicBezTo>
                  <a:lnTo>
                    <a:pt x="82637" y="826374"/>
                  </a:lnTo>
                  <a:cubicBezTo>
                    <a:pt x="36998" y="826374"/>
                    <a:pt x="0" y="789376"/>
                    <a:pt x="0" y="743737"/>
                  </a:cubicBezTo>
                  <a:lnTo>
                    <a:pt x="0" y="82637"/>
                  </a:lnTo>
                  <a:close/>
                </a:path>
              </a:pathLst>
            </a:custGeom>
            <a:solidFill>
              <a:srgbClr val="7A3813">
                <a:alpha val="89411"/>
              </a:srgbClr>
            </a:solidFill>
            <a:ln>
              <a:noFill/>
            </a:ln>
            <a:effectLst>
              <a:outerShdw blurRad="50800" rotWithShape="0" dir="5400000" dist="38100">
                <a:srgbClr val="000000">
                  <a:alpha val="34509"/>
                </a:srgbClr>
              </a:outerShdw>
            </a:effectLst>
          </p:spPr>
          <p:txBody>
            <a:bodyPr anchorCtr="0" anchor="ctr" bIns="161350" lIns="161350" spcFirstLastPara="1" rIns="628700" wrap="square" tIns="161350">
              <a:noAutofit/>
            </a:bodyPr>
            <a:lstStyle/>
            <a:p>
              <a:pPr indent="0" lvl="0" marL="0" marR="0" rtl="0" algn="l">
                <a:lnSpc>
                  <a:spcPct val="90000"/>
                </a:lnSpc>
                <a:spcBef>
                  <a:spcPts val="0"/>
                </a:spcBef>
                <a:spcAft>
                  <a:spcPts val="0"/>
                </a:spcAft>
                <a:buClr>
                  <a:srgbClr val="FFFFFF"/>
                </a:buClr>
                <a:buSzPts val="3600"/>
                <a:buFont typeface="Lucida Sans"/>
                <a:buNone/>
              </a:pPr>
              <a:r>
                <a:rPr b="0" i="0" lang="en-GB" sz="3600" u="none" cap="none" strike="noStrike">
                  <a:solidFill>
                    <a:srgbClr val="FFFFFF"/>
                  </a:solidFill>
                  <a:latin typeface="Lucida Sans"/>
                  <a:ea typeface="Lucida Sans"/>
                  <a:cs typeface="Lucida Sans"/>
                  <a:sym typeface="Lucida Sans"/>
                </a:rPr>
                <a:t>4) Plan</a:t>
              </a:r>
              <a:endParaRPr b="0" i="0" sz="1400" u="none" cap="none" strike="noStrike">
                <a:solidFill>
                  <a:srgbClr val="000000"/>
                </a:solidFill>
                <a:latin typeface="Arial"/>
                <a:ea typeface="Arial"/>
                <a:cs typeface="Arial"/>
                <a:sym typeface="Arial"/>
              </a:endParaRPr>
            </a:p>
          </p:txBody>
        </p:sp>
        <p:sp>
          <p:nvSpPr>
            <p:cNvPr id="973" name="Google Shape;973;p123"/>
            <p:cNvSpPr/>
            <p:nvPr/>
          </p:nvSpPr>
          <p:spPr>
            <a:xfrm>
              <a:off x="3838261" y="2881624"/>
              <a:ext cx="4695026" cy="826374"/>
            </a:xfrm>
            <a:custGeom>
              <a:rect b="b" l="l" r="r" t="t"/>
              <a:pathLst>
                <a:path extrusionOk="0" h="826374" w="4695026">
                  <a:moveTo>
                    <a:pt x="0" y="82637"/>
                  </a:moveTo>
                  <a:cubicBezTo>
                    <a:pt x="0" y="36998"/>
                    <a:pt x="36998" y="0"/>
                    <a:pt x="82637" y="0"/>
                  </a:cubicBezTo>
                  <a:lnTo>
                    <a:pt x="4612389" y="0"/>
                  </a:lnTo>
                  <a:cubicBezTo>
                    <a:pt x="4658028" y="0"/>
                    <a:pt x="4695026" y="36998"/>
                    <a:pt x="4695026" y="82637"/>
                  </a:cubicBezTo>
                  <a:lnTo>
                    <a:pt x="4695026" y="743737"/>
                  </a:lnTo>
                  <a:cubicBezTo>
                    <a:pt x="4695026" y="789376"/>
                    <a:pt x="4658028" y="826374"/>
                    <a:pt x="4612389" y="826374"/>
                  </a:cubicBezTo>
                  <a:lnTo>
                    <a:pt x="82637" y="826374"/>
                  </a:lnTo>
                  <a:cubicBezTo>
                    <a:pt x="36998" y="826374"/>
                    <a:pt x="0" y="789376"/>
                    <a:pt x="0" y="743737"/>
                  </a:cubicBezTo>
                  <a:lnTo>
                    <a:pt x="0" y="82637"/>
                  </a:lnTo>
                  <a:close/>
                </a:path>
              </a:pathLst>
            </a:custGeom>
            <a:gradFill>
              <a:gsLst>
                <a:gs pos="0">
                  <a:srgbClr val="4C6F00"/>
                </a:gs>
                <a:gs pos="50000">
                  <a:srgbClr val="7AB100"/>
                </a:gs>
                <a:gs pos="70000">
                  <a:srgbClr val="8BC501"/>
                </a:gs>
                <a:gs pos="100000">
                  <a:srgbClr val="AAED20"/>
                </a:gs>
              </a:gsLst>
              <a:lin ang="16200000" scaled="0"/>
            </a:gradFill>
            <a:ln>
              <a:noFill/>
            </a:ln>
            <a:effectLst>
              <a:outerShdw blurRad="50800" rotWithShape="0" dir="5400000" dist="38100">
                <a:srgbClr val="000000">
                  <a:alpha val="34509"/>
                </a:srgbClr>
              </a:outerShdw>
            </a:effectLst>
          </p:spPr>
          <p:txBody>
            <a:bodyPr anchorCtr="0" anchor="ctr" bIns="161350" lIns="161350" spcFirstLastPara="1" rIns="962350" wrap="square" tIns="161350">
              <a:noAutofit/>
            </a:bodyPr>
            <a:lstStyle/>
            <a:p>
              <a:pPr indent="0" lvl="0" marL="0" marR="0" rtl="0" algn="l">
                <a:lnSpc>
                  <a:spcPct val="90000"/>
                </a:lnSpc>
                <a:spcBef>
                  <a:spcPts val="0"/>
                </a:spcBef>
                <a:spcAft>
                  <a:spcPts val="0"/>
                </a:spcAft>
                <a:buClr>
                  <a:srgbClr val="FFFFFF"/>
                </a:buClr>
                <a:buSzPts val="3600"/>
                <a:buFont typeface="Lucida Sans"/>
                <a:buNone/>
              </a:pPr>
              <a:r>
                <a:rPr b="0" i="0" lang="en-GB" sz="3600" u="none" cap="none" strike="noStrike">
                  <a:solidFill>
                    <a:srgbClr val="FFFFFF"/>
                  </a:solidFill>
                  <a:latin typeface="Lucida Sans"/>
                  <a:ea typeface="Lucida Sans"/>
                  <a:cs typeface="Lucida Sans"/>
                  <a:sym typeface="Lucida Sans"/>
                </a:rPr>
                <a:t>3) Evoke</a:t>
              </a:r>
              <a:endParaRPr b="0" i="0" sz="1400" u="none" cap="none" strike="noStrike">
                <a:solidFill>
                  <a:srgbClr val="000000"/>
                </a:solidFill>
                <a:latin typeface="Arial"/>
                <a:ea typeface="Arial"/>
                <a:cs typeface="Arial"/>
                <a:sym typeface="Arial"/>
              </a:endParaRPr>
            </a:p>
          </p:txBody>
        </p:sp>
        <p:sp>
          <p:nvSpPr>
            <p:cNvPr id="974" name="Google Shape;974;p123"/>
            <p:cNvSpPr/>
            <p:nvPr/>
          </p:nvSpPr>
          <p:spPr>
            <a:xfrm>
              <a:off x="2124072" y="3858248"/>
              <a:ext cx="6409185" cy="826374"/>
            </a:xfrm>
            <a:custGeom>
              <a:rect b="b" l="l" r="r" t="t"/>
              <a:pathLst>
                <a:path extrusionOk="0" h="826374" w="6409185">
                  <a:moveTo>
                    <a:pt x="0" y="82637"/>
                  </a:moveTo>
                  <a:cubicBezTo>
                    <a:pt x="0" y="36998"/>
                    <a:pt x="36998" y="0"/>
                    <a:pt x="82637" y="0"/>
                  </a:cubicBezTo>
                  <a:lnTo>
                    <a:pt x="6326548" y="0"/>
                  </a:lnTo>
                  <a:cubicBezTo>
                    <a:pt x="6372187" y="0"/>
                    <a:pt x="6409185" y="36998"/>
                    <a:pt x="6409185" y="82637"/>
                  </a:cubicBezTo>
                  <a:lnTo>
                    <a:pt x="6409185" y="743737"/>
                  </a:lnTo>
                  <a:cubicBezTo>
                    <a:pt x="6409185" y="789376"/>
                    <a:pt x="6372187" y="826374"/>
                    <a:pt x="6326548" y="826374"/>
                  </a:cubicBezTo>
                  <a:lnTo>
                    <a:pt x="82637" y="826374"/>
                  </a:lnTo>
                  <a:cubicBezTo>
                    <a:pt x="36998" y="826374"/>
                    <a:pt x="0" y="789376"/>
                    <a:pt x="0" y="743737"/>
                  </a:cubicBezTo>
                  <a:lnTo>
                    <a:pt x="0" y="82637"/>
                  </a:lnTo>
                  <a:close/>
                </a:path>
              </a:pathLst>
            </a:custGeom>
            <a:solidFill>
              <a:srgbClr val="7A3813">
                <a:alpha val="89411"/>
              </a:srgbClr>
            </a:solidFill>
            <a:ln>
              <a:noFill/>
            </a:ln>
            <a:effectLst>
              <a:outerShdw blurRad="50800" rotWithShape="0" dir="5400000" dist="38100">
                <a:srgbClr val="000000">
                  <a:alpha val="34509"/>
                </a:srgbClr>
              </a:outerShdw>
            </a:effectLst>
          </p:spPr>
          <p:txBody>
            <a:bodyPr anchorCtr="0" anchor="ctr" bIns="161350" lIns="161350" spcFirstLastPara="1" rIns="1246775" wrap="square" tIns="161350">
              <a:noAutofit/>
            </a:bodyPr>
            <a:lstStyle/>
            <a:p>
              <a:pPr indent="0" lvl="0" marL="0" marR="0" rtl="0" algn="l">
                <a:lnSpc>
                  <a:spcPct val="90000"/>
                </a:lnSpc>
                <a:spcBef>
                  <a:spcPts val="0"/>
                </a:spcBef>
                <a:spcAft>
                  <a:spcPts val="0"/>
                </a:spcAft>
                <a:buClr>
                  <a:srgbClr val="FFFFFF"/>
                </a:buClr>
                <a:buSzPts val="3600"/>
                <a:buFont typeface="Lucida Sans"/>
                <a:buNone/>
              </a:pPr>
              <a:r>
                <a:rPr b="0" i="0" lang="en-GB" sz="3600" u="none" cap="none" strike="noStrike">
                  <a:solidFill>
                    <a:srgbClr val="FFFFFF"/>
                  </a:solidFill>
                  <a:latin typeface="Lucida Sans"/>
                  <a:ea typeface="Lucida Sans"/>
                  <a:cs typeface="Lucida Sans"/>
                  <a:sym typeface="Lucida Sans"/>
                </a:rPr>
                <a:t>2) Focus</a:t>
              </a:r>
              <a:endParaRPr b="0" i="0" sz="1400" u="none" cap="none" strike="noStrike">
                <a:solidFill>
                  <a:srgbClr val="000000"/>
                </a:solidFill>
                <a:latin typeface="Arial"/>
                <a:ea typeface="Arial"/>
                <a:cs typeface="Arial"/>
                <a:sym typeface="Arial"/>
              </a:endParaRPr>
            </a:p>
          </p:txBody>
        </p:sp>
        <p:sp>
          <p:nvSpPr>
            <p:cNvPr id="975" name="Google Shape;975;p123"/>
            <p:cNvSpPr/>
            <p:nvPr/>
          </p:nvSpPr>
          <p:spPr>
            <a:xfrm>
              <a:off x="806573" y="4756662"/>
              <a:ext cx="7730628" cy="826374"/>
            </a:xfrm>
            <a:custGeom>
              <a:rect b="b" l="l" r="r" t="t"/>
              <a:pathLst>
                <a:path extrusionOk="0" h="826374" w="7730628">
                  <a:moveTo>
                    <a:pt x="0" y="82637"/>
                  </a:moveTo>
                  <a:cubicBezTo>
                    <a:pt x="0" y="36998"/>
                    <a:pt x="36998" y="0"/>
                    <a:pt x="82637" y="0"/>
                  </a:cubicBezTo>
                  <a:lnTo>
                    <a:pt x="7647991" y="0"/>
                  </a:lnTo>
                  <a:cubicBezTo>
                    <a:pt x="7693630" y="0"/>
                    <a:pt x="7730628" y="36998"/>
                    <a:pt x="7730628" y="82637"/>
                  </a:cubicBezTo>
                  <a:lnTo>
                    <a:pt x="7730628" y="743737"/>
                  </a:lnTo>
                  <a:cubicBezTo>
                    <a:pt x="7730628" y="789376"/>
                    <a:pt x="7693630" y="826374"/>
                    <a:pt x="7647991" y="826374"/>
                  </a:cubicBezTo>
                  <a:lnTo>
                    <a:pt x="82637" y="826374"/>
                  </a:lnTo>
                  <a:cubicBezTo>
                    <a:pt x="36998" y="826374"/>
                    <a:pt x="0" y="789376"/>
                    <a:pt x="0" y="743737"/>
                  </a:cubicBezTo>
                  <a:lnTo>
                    <a:pt x="0" y="82637"/>
                  </a:lnTo>
                  <a:close/>
                </a:path>
              </a:pathLst>
            </a:custGeom>
            <a:gradFill>
              <a:gsLst>
                <a:gs pos="0">
                  <a:srgbClr val="4C6F00"/>
                </a:gs>
                <a:gs pos="50000">
                  <a:srgbClr val="7AB100"/>
                </a:gs>
                <a:gs pos="70000">
                  <a:srgbClr val="8BC501"/>
                </a:gs>
                <a:gs pos="100000">
                  <a:srgbClr val="AAED20"/>
                </a:gs>
              </a:gsLst>
              <a:lin ang="16200000" scaled="0"/>
            </a:gradFill>
            <a:ln>
              <a:noFill/>
            </a:ln>
            <a:effectLst>
              <a:outerShdw blurRad="50800" rotWithShape="0" dir="5400000" dist="38100">
                <a:srgbClr val="000000">
                  <a:alpha val="34509"/>
                </a:srgbClr>
              </a:outerShdw>
            </a:effectLst>
          </p:spPr>
          <p:txBody>
            <a:bodyPr anchorCtr="0" anchor="ctr" bIns="161350" lIns="161350" spcFirstLastPara="1" rIns="1480225" wrap="square" tIns="161350">
              <a:noAutofit/>
            </a:bodyPr>
            <a:lstStyle/>
            <a:p>
              <a:pPr indent="0" lvl="0" marL="0" marR="0" rtl="0" algn="l">
                <a:lnSpc>
                  <a:spcPct val="90000"/>
                </a:lnSpc>
                <a:spcBef>
                  <a:spcPts val="0"/>
                </a:spcBef>
                <a:spcAft>
                  <a:spcPts val="0"/>
                </a:spcAft>
                <a:buClr>
                  <a:srgbClr val="FFFFFF"/>
                </a:buClr>
                <a:buSzPts val="3600"/>
                <a:buFont typeface="Lucida Sans"/>
                <a:buNone/>
              </a:pPr>
              <a:r>
                <a:rPr b="0" i="0" lang="en-GB" sz="3600" u="none" cap="none" strike="noStrike">
                  <a:solidFill>
                    <a:srgbClr val="FFFFFF"/>
                  </a:solidFill>
                  <a:latin typeface="Lucida Sans"/>
                  <a:ea typeface="Lucida Sans"/>
                  <a:cs typeface="Lucida Sans"/>
                  <a:sym typeface="Lucida Sans"/>
                </a:rPr>
                <a:t>1) Engage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sp>
        <p:nvSpPr>
          <p:cNvPr id="980" name="Google Shape;980;p124"/>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en-GB"/>
              <a:t>OARS - </a:t>
            </a:r>
            <a:endParaRPr/>
          </a:p>
        </p:txBody>
      </p:sp>
      <p:sp>
        <p:nvSpPr>
          <p:cNvPr id="981" name="Google Shape;981;p124"/>
          <p:cNvSpPr txBox="1"/>
          <p:nvPr>
            <p:ph idx="1" type="body"/>
          </p:nvPr>
        </p:nvSpPr>
        <p:spPr>
          <a:xfrm>
            <a:off x="677334" y="2160589"/>
            <a:ext cx="8596668" cy="3880773"/>
          </a:xfrm>
          <a:prstGeom prst="rect">
            <a:avLst/>
          </a:prstGeom>
          <a:noFill/>
          <a:ln>
            <a:noFill/>
          </a:ln>
        </p:spPr>
        <p:txBody>
          <a:bodyPr anchorCtr="0" anchor="t" bIns="45700" lIns="91425" spcFirstLastPara="1" rIns="91425" wrap="square" tIns="45700">
            <a:noAutofit/>
          </a:bodyPr>
          <a:lstStyle/>
          <a:p>
            <a:pPr indent="-256032" lvl="0" marL="365760" rtl="0" algn="l">
              <a:lnSpc>
                <a:spcPct val="80000"/>
              </a:lnSpc>
              <a:spcBef>
                <a:spcPts val="0"/>
              </a:spcBef>
              <a:spcAft>
                <a:spcPts val="0"/>
              </a:spcAft>
              <a:buClr>
                <a:srgbClr val="98C723"/>
              </a:buClr>
              <a:buSzPts val="2543"/>
              <a:buFont typeface="Noto Sans Symbols"/>
              <a:buChar char="🞂"/>
            </a:pPr>
            <a:r>
              <a:rPr b="1" lang="en-GB" sz="3740">
                <a:solidFill>
                  <a:srgbClr val="C00000"/>
                </a:solidFill>
                <a:latin typeface="Lucida Sans"/>
                <a:ea typeface="Lucida Sans"/>
                <a:cs typeface="Lucida Sans"/>
                <a:sym typeface="Lucida Sans"/>
              </a:rPr>
              <a:t>O</a:t>
            </a:r>
            <a:r>
              <a:rPr lang="en-GB" sz="3740">
                <a:solidFill>
                  <a:srgbClr val="000000"/>
                </a:solidFill>
                <a:latin typeface="Lucida Sans"/>
                <a:ea typeface="Lucida Sans"/>
                <a:cs typeface="Lucida Sans"/>
                <a:sym typeface="Lucida Sans"/>
              </a:rPr>
              <a:t>PEN QUESTIONS – </a:t>
            </a:r>
            <a:endParaRPr/>
          </a:p>
          <a:p>
            <a:pPr indent="-94537" lvl="0" marL="365760" rtl="0" algn="l">
              <a:lnSpc>
                <a:spcPct val="80000"/>
              </a:lnSpc>
              <a:spcBef>
                <a:spcPts val="400"/>
              </a:spcBef>
              <a:spcAft>
                <a:spcPts val="0"/>
              </a:spcAft>
              <a:buClr>
                <a:srgbClr val="98C723"/>
              </a:buClr>
              <a:buSzPts val="2543"/>
              <a:buFont typeface="Noto Sans Symbols"/>
              <a:buNone/>
            </a:pPr>
            <a:r>
              <a:t/>
            </a:r>
            <a:endParaRPr sz="3740">
              <a:solidFill>
                <a:srgbClr val="000000"/>
              </a:solidFill>
              <a:latin typeface="Lucida Sans"/>
              <a:ea typeface="Lucida Sans"/>
              <a:cs typeface="Lucida Sans"/>
              <a:sym typeface="Lucida Sans"/>
            </a:endParaRPr>
          </a:p>
          <a:p>
            <a:pPr indent="-256032" lvl="0" marL="365760" rtl="0" algn="l">
              <a:lnSpc>
                <a:spcPct val="80000"/>
              </a:lnSpc>
              <a:spcBef>
                <a:spcPts val="400"/>
              </a:spcBef>
              <a:spcAft>
                <a:spcPts val="0"/>
              </a:spcAft>
              <a:buClr>
                <a:srgbClr val="98C723"/>
              </a:buClr>
              <a:buSzPts val="2543"/>
              <a:buFont typeface="Noto Sans Symbols"/>
              <a:buChar char="🞂"/>
            </a:pPr>
            <a:r>
              <a:rPr b="1" lang="en-GB" sz="3740">
                <a:solidFill>
                  <a:srgbClr val="C00000"/>
                </a:solidFill>
                <a:latin typeface="Lucida Sans"/>
                <a:ea typeface="Lucida Sans"/>
                <a:cs typeface="Lucida Sans"/>
                <a:sym typeface="Lucida Sans"/>
              </a:rPr>
              <a:t>A</a:t>
            </a:r>
            <a:r>
              <a:rPr lang="en-GB" sz="3740">
                <a:solidFill>
                  <a:srgbClr val="000000"/>
                </a:solidFill>
                <a:latin typeface="Lucida Sans"/>
                <a:ea typeface="Lucida Sans"/>
                <a:cs typeface="Lucida Sans"/>
                <a:sym typeface="Lucida Sans"/>
              </a:rPr>
              <a:t>FFIRMATIONS – </a:t>
            </a:r>
            <a:endParaRPr/>
          </a:p>
          <a:p>
            <a:pPr indent="-94537" lvl="0" marL="365760" rtl="0" algn="l">
              <a:lnSpc>
                <a:spcPct val="80000"/>
              </a:lnSpc>
              <a:spcBef>
                <a:spcPts val="400"/>
              </a:spcBef>
              <a:spcAft>
                <a:spcPts val="0"/>
              </a:spcAft>
              <a:buClr>
                <a:srgbClr val="98C723"/>
              </a:buClr>
              <a:buSzPts val="2543"/>
              <a:buFont typeface="Noto Sans Symbols"/>
              <a:buNone/>
            </a:pPr>
            <a:r>
              <a:t/>
            </a:r>
            <a:endParaRPr sz="3740">
              <a:solidFill>
                <a:srgbClr val="000000"/>
              </a:solidFill>
              <a:latin typeface="Lucida Sans"/>
              <a:ea typeface="Lucida Sans"/>
              <a:cs typeface="Lucida Sans"/>
              <a:sym typeface="Lucida Sans"/>
            </a:endParaRPr>
          </a:p>
          <a:p>
            <a:pPr indent="-256032" lvl="0" marL="365760" rtl="0" algn="l">
              <a:lnSpc>
                <a:spcPct val="80000"/>
              </a:lnSpc>
              <a:spcBef>
                <a:spcPts val="400"/>
              </a:spcBef>
              <a:spcAft>
                <a:spcPts val="0"/>
              </a:spcAft>
              <a:buClr>
                <a:srgbClr val="98C723"/>
              </a:buClr>
              <a:buSzPts val="2543"/>
              <a:buFont typeface="Noto Sans Symbols"/>
              <a:buChar char="🞂"/>
            </a:pPr>
            <a:r>
              <a:rPr b="1" lang="en-GB" sz="3740">
                <a:solidFill>
                  <a:srgbClr val="C00000"/>
                </a:solidFill>
                <a:latin typeface="Lucida Sans"/>
                <a:ea typeface="Lucida Sans"/>
                <a:cs typeface="Lucida Sans"/>
                <a:sym typeface="Lucida Sans"/>
              </a:rPr>
              <a:t>R</a:t>
            </a:r>
            <a:r>
              <a:rPr lang="en-GB" sz="3740">
                <a:solidFill>
                  <a:srgbClr val="000000"/>
                </a:solidFill>
                <a:latin typeface="Lucida Sans"/>
                <a:ea typeface="Lucida Sans"/>
                <a:cs typeface="Lucida Sans"/>
                <a:sym typeface="Lucida Sans"/>
              </a:rPr>
              <a:t>EFLECTIONS – </a:t>
            </a:r>
            <a:endParaRPr/>
          </a:p>
          <a:p>
            <a:pPr indent="-94537" lvl="0" marL="365760" rtl="0" algn="l">
              <a:lnSpc>
                <a:spcPct val="80000"/>
              </a:lnSpc>
              <a:spcBef>
                <a:spcPts val="400"/>
              </a:spcBef>
              <a:spcAft>
                <a:spcPts val="0"/>
              </a:spcAft>
              <a:buClr>
                <a:srgbClr val="98C723"/>
              </a:buClr>
              <a:buSzPts val="2543"/>
              <a:buFont typeface="Noto Sans Symbols"/>
              <a:buNone/>
            </a:pPr>
            <a:r>
              <a:t/>
            </a:r>
            <a:endParaRPr sz="3740">
              <a:solidFill>
                <a:srgbClr val="000000"/>
              </a:solidFill>
              <a:latin typeface="Lucida Sans"/>
              <a:ea typeface="Lucida Sans"/>
              <a:cs typeface="Lucida Sans"/>
              <a:sym typeface="Lucida Sans"/>
            </a:endParaRPr>
          </a:p>
          <a:p>
            <a:pPr indent="-256032" lvl="0" marL="365760" rtl="0" algn="l">
              <a:lnSpc>
                <a:spcPct val="80000"/>
              </a:lnSpc>
              <a:spcBef>
                <a:spcPts val="400"/>
              </a:spcBef>
              <a:spcAft>
                <a:spcPts val="0"/>
              </a:spcAft>
              <a:buClr>
                <a:srgbClr val="98C723"/>
              </a:buClr>
              <a:buSzPts val="2543"/>
              <a:buFont typeface="Noto Sans Symbols"/>
              <a:buChar char="🞂"/>
            </a:pPr>
            <a:r>
              <a:rPr b="1" lang="en-GB" sz="3740">
                <a:solidFill>
                  <a:srgbClr val="C00000"/>
                </a:solidFill>
                <a:latin typeface="Lucida Sans"/>
                <a:ea typeface="Lucida Sans"/>
                <a:cs typeface="Lucida Sans"/>
                <a:sym typeface="Lucida Sans"/>
              </a:rPr>
              <a:t>S</a:t>
            </a:r>
            <a:r>
              <a:rPr lang="en-GB" sz="3740">
                <a:solidFill>
                  <a:srgbClr val="000000"/>
                </a:solidFill>
                <a:latin typeface="Lucida Sans"/>
                <a:ea typeface="Lucida Sans"/>
                <a:cs typeface="Lucida Sans"/>
                <a:sym typeface="Lucida Sans"/>
              </a:rPr>
              <a:t>UMMARIES -</a:t>
            </a:r>
            <a:endParaRPr sz="3740">
              <a:solidFill>
                <a:srgbClr val="C00000"/>
              </a:solidFill>
              <a:latin typeface="Lucida Sans"/>
              <a:ea typeface="Lucida Sans"/>
              <a:cs typeface="Lucida Sans"/>
              <a:sym typeface="Lucida Sans"/>
            </a:endParaRPr>
          </a:p>
          <a:p>
            <a:pPr indent="-265176" lvl="0" marL="342900" rtl="0" algn="l">
              <a:lnSpc>
                <a:spcPct val="80000"/>
              </a:lnSpc>
              <a:spcBef>
                <a:spcPts val="1000"/>
              </a:spcBef>
              <a:spcAft>
                <a:spcPts val="0"/>
              </a:spcAft>
              <a:buSzPts val="1224"/>
              <a:buNone/>
            </a:pPr>
            <a:r>
              <a:t/>
            </a:r>
            <a:endParaRPr sz="153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5" name="Shape 985"/>
        <p:cNvGrpSpPr/>
        <p:nvPr/>
      </p:nvGrpSpPr>
      <p:grpSpPr>
        <a:xfrm>
          <a:off x="0" y="0"/>
          <a:ext cx="0" cy="0"/>
          <a:chOff x="0" y="0"/>
          <a:chExt cx="0" cy="0"/>
        </a:xfrm>
      </p:grpSpPr>
      <p:sp>
        <p:nvSpPr>
          <p:cNvPr id="986" name="Google Shape;986;p125"/>
          <p:cNvSpPr txBox="1"/>
          <p:nvPr>
            <p:ph type="title"/>
          </p:nvPr>
        </p:nvSpPr>
        <p:spPr>
          <a:xfrm>
            <a:off x="677334" y="609600"/>
            <a:ext cx="8596668" cy="1320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Trebuchet MS"/>
              <a:buNone/>
            </a:pPr>
            <a:r>
              <a:rPr lang="en-GB"/>
              <a:t>The Language of Change</a:t>
            </a:r>
            <a:endParaRPr/>
          </a:p>
        </p:txBody>
      </p:sp>
      <p:sp>
        <p:nvSpPr>
          <p:cNvPr id="987" name="Google Shape;987;p125"/>
          <p:cNvSpPr txBox="1"/>
          <p:nvPr>
            <p:ph idx="1" type="body"/>
          </p:nvPr>
        </p:nvSpPr>
        <p:spPr>
          <a:xfrm>
            <a:off x="520579" y="2865984"/>
            <a:ext cx="2954140" cy="276410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SzPts val="1800"/>
              <a:buNone/>
            </a:pPr>
            <a:r>
              <a:rPr b="1" lang="en-GB" u="sng">
                <a:solidFill>
                  <a:srgbClr val="000000"/>
                </a:solidFill>
                <a:latin typeface="Lucida Sans"/>
                <a:ea typeface="Lucida Sans"/>
                <a:cs typeface="Lucida Sans"/>
                <a:sym typeface="Lucida Sans"/>
              </a:rPr>
              <a:t>Sustain Talk</a:t>
            </a:r>
            <a:endParaRPr/>
          </a:p>
          <a:p>
            <a:pPr indent="0" lvl="0" marL="0" rtl="0" algn="l">
              <a:lnSpc>
                <a:spcPct val="100000"/>
              </a:lnSpc>
              <a:spcBef>
                <a:spcPts val="0"/>
              </a:spcBef>
              <a:spcAft>
                <a:spcPts val="0"/>
              </a:spcAft>
              <a:buClr>
                <a:srgbClr val="3F3F3F"/>
              </a:buClr>
              <a:buSzPts val="1800"/>
              <a:buNone/>
            </a:pPr>
            <a:r>
              <a:t/>
            </a:r>
            <a:endParaRPr>
              <a:solidFill>
                <a:srgbClr val="000000"/>
              </a:solidFill>
              <a:latin typeface="Lucida Sans"/>
              <a:ea typeface="Lucida Sans"/>
              <a:cs typeface="Lucida Sans"/>
              <a:sym typeface="Lucida Sans"/>
            </a:endParaRPr>
          </a:p>
          <a:p>
            <a:pPr indent="0" lvl="0" marL="0" rtl="0" algn="l">
              <a:lnSpc>
                <a:spcPct val="100000"/>
              </a:lnSpc>
              <a:spcBef>
                <a:spcPts val="0"/>
              </a:spcBef>
              <a:spcAft>
                <a:spcPts val="0"/>
              </a:spcAft>
              <a:buClr>
                <a:srgbClr val="000000"/>
              </a:buClr>
              <a:buSzPts val="1800"/>
              <a:buNone/>
            </a:pPr>
            <a:r>
              <a:rPr lang="en-GB">
                <a:solidFill>
                  <a:srgbClr val="000000"/>
                </a:solidFill>
                <a:latin typeface="Lucida Sans"/>
                <a:ea typeface="Lucida Sans"/>
                <a:cs typeface="Lucida Sans"/>
                <a:sym typeface="Lucida Sans"/>
              </a:rPr>
              <a:t>‘I hate being on a diet’</a:t>
            </a:r>
            <a:endParaRPr/>
          </a:p>
          <a:p>
            <a:pPr indent="0" lvl="0" marL="0" rtl="0" algn="l">
              <a:lnSpc>
                <a:spcPct val="100000"/>
              </a:lnSpc>
              <a:spcBef>
                <a:spcPts val="0"/>
              </a:spcBef>
              <a:spcAft>
                <a:spcPts val="0"/>
              </a:spcAft>
              <a:buClr>
                <a:srgbClr val="3F3F3F"/>
              </a:buClr>
              <a:buSzPts val="1800"/>
              <a:buNone/>
            </a:pPr>
            <a:r>
              <a:t/>
            </a:r>
            <a:endParaRPr>
              <a:solidFill>
                <a:srgbClr val="000000"/>
              </a:solidFill>
              <a:latin typeface="Lucida Sans"/>
              <a:ea typeface="Lucida Sans"/>
              <a:cs typeface="Lucida Sans"/>
              <a:sym typeface="Lucida Sans"/>
            </a:endParaRPr>
          </a:p>
          <a:p>
            <a:pPr indent="0" lvl="0" marL="0" rtl="0" algn="l">
              <a:lnSpc>
                <a:spcPct val="100000"/>
              </a:lnSpc>
              <a:spcBef>
                <a:spcPts val="0"/>
              </a:spcBef>
              <a:spcAft>
                <a:spcPts val="0"/>
              </a:spcAft>
              <a:buClr>
                <a:srgbClr val="000000"/>
              </a:buClr>
              <a:buSzPts val="1800"/>
              <a:buNone/>
            </a:pPr>
            <a:r>
              <a:rPr lang="en-GB">
                <a:solidFill>
                  <a:srgbClr val="000000"/>
                </a:solidFill>
                <a:latin typeface="Lucida Sans"/>
                <a:ea typeface="Lucida Sans"/>
                <a:cs typeface="Lucida Sans"/>
                <a:sym typeface="Lucida Sans"/>
              </a:rPr>
              <a:t>‘life’s too short to worry</a:t>
            </a:r>
            <a:endParaRPr/>
          </a:p>
          <a:p>
            <a:pPr indent="0" lvl="0" marL="0" rtl="0" algn="l">
              <a:lnSpc>
                <a:spcPct val="100000"/>
              </a:lnSpc>
              <a:spcBef>
                <a:spcPts val="0"/>
              </a:spcBef>
              <a:spcAft>
                <a:spcPts val="0"/>
              </a:spcAft>
              <a:buClr>
                <a:srgbClr val="000000"/>
              </a:buClr>
              <a:buSzPts val="1800"/>
              <a:buNone/>
            </a:pPr>
            <a:r>
              <a:rPr lang="en-GB">
                <a:solidFill>
                  <a:srgbClr val="000000"/>
                </a:solidFill>
                <a:latin typeface="Lucida Sans"/>
                <a:ea typeface="Lucida Sans"/>
                <a:cs typeface="Lucida Sans"/>
                <a:sym typeface="Lucida Sans"/>
              </a:rPr>
              <a:t>about what you eat’</a:t>
            </a:r>
            <a:endParaRPr/>
          </a:p>
          <a:p>
            <a:pPr indent="0" lvl="0" marL="0" rtl="0" algn="l">
              <a:lnSpc>
                <a:spcPct val="100000"/>
              </a:lnSpc>
              <a:spcBef>
                <a:spcPts val="0"/>
              </a:spcBef>
              <a:spcAft>
                <a:spcPts val="0"/>
              </a:spcAft>
              <a:buClr>
                <a:srgbClr val="3F3F3F"/>
              </a:buClr>
              <a:buSzPts val="1800"/>
              <a:buNone/>
            </a:pPr>
            <a:r>
              <a:t/>
            </a:r>
            <a:endParaRPr>
              <a:solidFill>
                <a:srgbClr val="000000"/>
              </a:solidFill>
              <a:latin typeface="Lucida Sans"/>
              <a:ea typeface="Lucida Sans"/>
              <a:cs typeface="Lucida Sans"/>
              <a:sym typeface="Lucida Sans"/>
            </a:endParaRPr>
          </a:p>
          <a:p>
            <a:pPr indent="0" lvl="0" marL="0" rtl="0" algn="l">
              <a:lnSpc>
                <a:spcPct val="100000"/>
              </a:lnSpc>
              <a:spcBef>
                <a:spcPts val="0"/>
              </a:spcBef>
              <a:spcAft>
                <a:spcPts val="0"/>
              </a:spcAft>
              <a:buClr>
                <a:srgbClr val="000000"/>
              </a:buClr>
              <a:buSzPts val="1800"/>
              <a:buNone/>
            </a:pPr>
            <a:r>
              <a:rPr lang="en-GB">
                <a:solidFill>
                  <a:srgbClr val="000000"/>
                </a:solidFill>
                <a:latin typeface="Lucida Sans"/>
                <a:ea typeface="Lucida Sans"/>
                <a:cs typeface="Lucida Sans"/>
                <a:sym typeface="Lucida Sans"/>
              </a:rPr>
              <a:t>‘I’m too busy to exercise</a:t>
            </a:r>
            <a:endParaRPr/>
          </a:p>
        </p:txBody>
      </p:sp>
      <p:sp>
        <p:nvSpPr>
          <p:cNvPr id="988" name="Google Shape;988;p125"/>
          <p:cNvSpPr/>
          <p:nvPr/>
        </p:nvSpPr>
        <p:spPr>
          <a:xfrm>
            <a:off x="6844311" y="2865984"/>
            <a:ext cx="2429691" cy="313932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sng" cap="none" strike="noStrike">
                <a:solidFill>
                  <a:srgbClr val="000000"/>
                </a:solidFill>
                <a:latin typeface="Lucida Sans"/>
                <a:ea typeface="Lucida Sans"/>
                <a:cs typeface="Lucida Sans"/>
                <a:sym typeface="Lucida Sans"/>
              </a:rPr>
              <a:t>Change Talk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ucida Sans"/>
              <a:ea typeface="Lucida Sans"/>
              <a:cs typeface="Lucida Sans"/>
              <a:sym typeface="Lucida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ucida Sans"/>
                <a:ea typeface="Lucida Sans"/>
                <a:cs typeface="Lucida Sans"/>
                <a:sym typeface="Lucida Sans"/>
              </a:rPr>
              <a:t>‘I get out of breath so easily’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ucida Sans"/>
              <a:ea typeface="Lucida Sans"/>
              <a:cs typeface="Lucida Sans"/>
              <a:sym typeface="Lucida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ucida Sans"/>
                <a:ea typeface="Lucida Sans"/>
                <a:cs typeface="Lucida Sans"/>
                <a:sym typeface="Lucida Sans"/>
              </a:rPr>
              <a:t>‘My kids moan at me to lose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ucida Sans"/>
                <a:ea typeface="Lucida Sans"/>
                <a:cs typeface="Lucida Sans"/>
                <a:sym typeface="Lucida Sans"/>
              </a:rPr>
              <a:t>weight’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Lucida Sans"/>
              <a:ea typeface="Lucida Sans"/>
              <a:cs typeface="Lucida Sans"/>
              <a:sym typeface="Lucida Sans"/>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Lucida Sans"/>
                <a:ea typeface="Lucida Sans"/>
                <a:cs typeface="Lucida Sans"/>
                <a:sym typeface="Lucida Sans"/>
              </a:rPr>
              <a:t>‘I want to feel good in myself’</a:t>
            </a:r>
            <a:endParaRPr b="0" i="0" sz="1400" u="none" cap="none" strike="noStrike">
              <a:solidFill>
                <a:srgbClr val="000000"/>
              </a:solidFill>
              <a:latin typeface="Arial"/>
              <a:ea typeface="Arial"/>
              <a:cs typeface="Arial"/>
              <a:sym typeface="Arial"/>
            </a:endParaRPr>
          </a:p>
        </p:txBody>
      </p:sp>
      <p:pic>
        <p:nvPicPr>
          <p:cNvPr descr="C:\Documents and Settings\charlie whittaker\Local Settings\Temporary Internet Files\Content.IE5\LZGVUAKC\MC900290203[1].wmf" id="989" name="Google Shape;989;p125"/>
          <p:cNvPicPr preferRelativeResize="0"/>
          <p:nvPr/>
        </p:nvPicPr>
        <p:blipFill rotWithShape="1">
          <a:blip r:embed="rId3">
            <a:alphaModFix/>
          </a:blip>
          <a:srcRect b="0" l="0" r="0" t="0"/>
          <a:stretch/>
        </p:blipFill>
        <p:spPr>
          <a:xfrm>
            <a:off x="1997649" y="1270000"/>
            <a:ext cx="1461672" cy="1440160"/>
          </a:xfrm>
          <a:prstGeom prst="rect">
            <a:avLst/>
          </a:prstGeom>
          <a:noFill/>
          <a:ln>
            <a:noFill/>
          </a:ln>
        </p:spPr>
      </p:pic>
      <p:pic>
        <p:nvPicPr>
          <p:cNvPr descr="Weightlifting Bodybuilder Weight · Free vector graphic on ..." id="990" name="Google Shape;990;p125"/>
          <p:cNvPicPr preferRelativeResize="0"/>
          <p:nvPr/>
        </p:nvPicPr>
        <p:blipFill rotWithShape="1">
          <a:blip r:embed="rId4">
            <a:alphaModFix/>
          </a:blip>
          <a:srcRect b="0" l="0" r="0" t="0"/>
          <a:stretch/>
        </p:blipFill>
        <p:spPr>
          <a:xfrm>
            <a:off x="6757678" y="836023"/>
            <a:ext cx="2516324" cy="1874137"/>
          </a:xfrm>
          <a:prstGeom prst="rect">
            <a:avLst/>
          </a:prstGeom>
          <a:noFill/>
          <a:ln>
            <a:noFill/>
          </a:ln>
        </p:spPr>
      </p:pic>
      <p:pic>
        <p:nvPicPr>
          <p:cNvPr descr="&lt;strong&gt;Dilemma&lt;/strong&gt; | Poster Edges Effect Published on: www.liberal.gr ..." id="991" name="Google Shape;991;p125"/>
          <p:cNvPicPr preferRelativeResize="0"/>
          <p:nvPr/>
        </p:nvPicPr>
        <p:blipFill rotWithShape="1">
          <a:blip r:embed="rId5">
            <a:alphaModFix/>
          </a:blip>
          <a:srcRect b="0" l="0" r="0" t="0"/>
          <a:stretch/>
        </p:blipFill>
        <p:spPr>
          <a:xfrm>
            <a:off x="3620859" y="3053590"/>
            <a:ext cx="3223452" cy="27641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6" name="Shape 996"/>
        <p:cNvGrpSpPr/>
        <p:nvPr/>
      </p:nvGrpSpPr>
      <p:grpSpPr>
        <a:xfrm>
          <a:off x="0" y="0"/>
          <a:ext cx="0" cy="0"/>
          <a:chOff x="0" y="0"/>
          <a:chExt cx="0" cy="0"/>
        </a:xfrm>
      </p:grpSpPr>
      <p:sp>
        <p:nvSpPr>
          <p:cNvPr id="997" name="Google Shape;997;p126"/>
          <p:cNvSpPr/>
          <p:nvPr/>
        </p:nvSpPr>
        <p:spPr>
          <a:xfrm>
            <a:off x="1487489" y="0"/>
            <a:ext cx="3600399" cy="6858000"/>
          </a:xfrm>
          <a:prstGeom prst="rect">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rgbClr val="FFFFFF"/>
                </a:solidFill>
                <a:latin typeface="Arial"/>
                <a:ea typeface="Arial"/>
                <a:cs typeface="Arial"/>
                <a:sym typeface="Arial"/>
              </a:rPr>
              <a:t>Development of the practice framework in CLA </a:t>
            </a:r>
            <a:endParaRPr b="0" i="0" sz="1400" u="none" cap="none" strike="noStrike">
              <a:solidFill>
                <a:srgbClr val="000000"/>
              </a:solidFill>
              <a:latin typeface="Arial"/>
              <a:ea typeface="Arial"/>
              <a:cs typeface="Arial"/>
              <a:sym typeface="Arial"/>
            </a:endParaRPr>
          </a:p>
        </p:txBody>
      </p:sp>
      <p:grpSp>
        <p:nvGrpSpPr>
          <p:cNvPr id="998" name="Google Shape;998;p126"/>
          <p:cNvGrpSpPr/>
          <p:nvPr/>
        </p:nvGrpSpPr>
        <p:grpSpPr>
          <a:xfrm>
            <a:off x="5657604" y="575193"/>
            <a:ext cx="4927678" cy="5446094"/>
            <a:chOff x="504048" y="320095"/>
            <a:chExt cx="4927678" cy="5446094"/>
          </a:xfrm>
        </p:grpSpPr>
        <p:sp>
          <p:nvSpPr>
            <p:cNvPr id="999" name="Google Shape;999;p126"/>
            <p:cNvSpPr/>
            <p:nvPr/>
          </p:nvSpPr>
          <p:spPr>
            <a:xfrm>
              <a:off x="1866602" y="2376246"/>
              <a:ext cx="1949820" cy="1787471"/>
            </a:xfrm>
            <a:prstGeom prst="ellipse">
              <a:avLst/>
            </a:prstGeom>
            <a:solidFill>
              <a:srgbClr val="C2D59B"/>
            </a:solidFill>
            <a:ln cap="flat" cmpd="sng" w="38100">
              <a:solidFill>
                <a:srgbClr val="8CA84E"/>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p126"/>
            <p:cNvSpPr txBox="1"/>
            <p:nvPr/>
          </p:nvSpPr>
          <p:spPr>
            <a:xfrm>
              <a:off x="2152147" y="2638015"/>
              <a:ext cx="1378730" cy="1263933"/>
            </a:xfrm>
            <a:prstGeom prst="rect">
              <a:avLst/>
            </a:prstGeom>
            <a:noFill/>
            <a:ln>
              <a:noFill/>
            </a:ln>
          </p:spPr>
          <p:txBody>
            <a:bodyPr anchorCtr="0" anchor="ctr" bIns="12700" lIns="12700" spcFirstLastPara="1" rIns="12700" wrap="square" tIns="12700">
              <a:noAutofit/>
            </a:bodyPr>
            <a:lstStyle/>
            <a:p>
              <a:pPr indent="0" lvl="0" marL="0" marR="0" rtl="0" algn="ctr">
                <a:lnSpc>
                  <a:spcPct val="90000"/>
                </a:lnSpc>
                <a:spcBef>
                  <a:spcPts val="0"/>
                </a:spcBef>
                <a:spcAft>
                  <a:spcPts val="0"/>
                </a:spcAft>
                <a:buClr>
                  <a:srgbClr val="7F7F7F"/>
                </a:buClr>
                <a:buSzPts val="2000"/>
                <a:buFont typeface="Arial"/>
                <a:buNone/>
              </a:pPr>
              <a:r>
                <a:rPr b="1" i="0" lang="en-GB" sz="2000" u="none" cap="none" strike="noStrike">
                  <a:solidFill>
                    <a:srgbClr val="7F7F7F"/>
                  </a:solidFill>
                  <a:latin typeface="Arial"/>
                  <a:ea typeface="Arial"/>
                  <a:cs typeface="Arial"/>
                  <a:sym typeface="Arial"/>
                </a:rPr>
                <a:t>CLA practice framework</a:t>
              </a:r>
              <a:endParaRPr b="0" i="0" sz="1400" u="none" cap="none" strike="noStrike">
                <a:solidFill>
                  <a:srgbClr val="000000"/>
                </a:solidFill>
                <a:latin typeface="Arial"/>
                <a:ea typeface="Arial"/>
                <a:cs typeface="Arial"/>
                <a:sym typeface="Arial"/>
              </a:endParaRPr>
            </a:p>
          </p:txBody>
        </p:sp>
        <p:sp>
          <p:nvSpPr>
            <p:cNvPr id="1001" name="Google Shape;1001;p126"/>
            <p:cNvSpPr/>
            <p:nvPr/>
          </p:nvSpPr>
          <p:spPr>
            <a:xfrm rot="-5400000">
              <a:off x="2681150" y="2188458"/>
              <a:ext cx="320724" cy="54851"/>
            </a:xfrm>
            <a:custGeom>
              <a:rect b="b" l="l" r="r" t="t"/>
              <a:pathLst>
                <a:path extrusionOk="0" h="120000" w="120000">
                  <a:moveTo>
                    <a:pt x="0" y="59999"/>
                  </a:moveTo>
                  <a:lnTo>
                    <a:pt x="120000" y="59999"/>
                  </a:lnTo>
                </a:path>
              </a:pathLst>
            </a:custGeom>
            <a:noFill/>
            <a:ln cap="flat" cmpd="sng" w="25400">
              <a:solidFill>
                <a:srgbClr val="7A94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126"/>
            <p:cNvSpPr txBox="1"/>
            <p:nvPr/>
          </p:nvSpPr>
          <p:spPr>
            <a:xfrm rot="-5400000">
              <a:off x="2833494" y="2207865"/>
              <a:ext cx="16036" cy="1603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1" i="0" sz="500" u="none" cap="none" strike="noStrike">
                <a:solidFill>
                  <a:srgbClr val="7F7F7F"/>
                </a:solidFill>
                <a:latin typeface="Arial"/>
                <a:ea typeface="Arial"/>
                <a:cs typeface="Arial"/>
                <a:sym typeface="Arial"/>
              </a:endParaRPr>
            </a:p>
          </p:txBody>
        </p:sp>
        <p:sp>
          <p:nvSpPr>
            <p:cNvPr id="1003" name="Google Shape;1003;p126"/>
            <p:cNvSpPr/>
            <p:nvPr/>
          </p:nvSpPr>
          <p:spPr>
            <a:xfrm>
              <a:off x="1961850" y="320095"/>
              <a:ext cx="1759322" cy="1735426"/>
            </a:xfrm>
            <a:prstGeom prst="ellipse">
              <a:avLst/>
            </a:prstGeom>
            <a:solidFill>
              <a:schemeClr val="lt1"/>
            </a:solidFill>
            <a:ln cap="flat" cmpd="sng" w="38100">
              <a:solidFill>
                <a:srgbClr val="8CA84E"/>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p126"/>
            <p:cNvSpPr txBox="1"/>
            <p:nvPr/>
          </p:nvSpPr>
          <p:spPr>
            <a:xfrm>
              <a:off x="2219497" y="574242"/>
              <a:ext cx="1244028" cy="1227132"/>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7F7F7F"/>
                </a:buClr>
                <a:buSzPts val="1600"/>
                <a:buFont typeface="Arial"/>
                <a:buNone/>
              </a:pPr>
              <a:r>
                <a:rPr b="1" i="0" lang="en-GB" sz="1600" u="none" cap="none" strike="noStrike">
                  <a:solidFill>
                    <a:srgbClr val="7F7F7F"/>
                  </a:solidFill>
                  <a:latin typeface="Arial"/>
                  <a:ea typeface="Arial"/>
                  <a:cs typeface="Arial"/>
                  <a:sym typeface="Arial"/>
                </a:rPr>
                <a:t>Motivational Practice</a:t>
              </a:r>
              <a:endParaRPr b="1" i="0" sz="1600" u="none" cap="none" strike="noStrike">
                <a:solidFill>
                  <a:srgbClr val="7F7F7F"/>
                </a:solidFill>
                <a:latin typeface="Arial"/>
                <a:ea typeface="Arial"/>
                <a:cs typeface="Arial"/>
                <a:sym typeface="Arial"/>
              </a:endParaRPr>
            </a:p>
          </p:txBody>
        </p:sp>
        <p:sp>
          <p:nvSpPr>
            <p:cNvPr id="1005" name="Google Shape;1005;p126"/>
            <p:cNvSpPr/>
            <p:nvPr/>
          </p:nvSpPr>
          <p:spPr>
            <a:xfrm rot="2615533">
              <a:off x="3441334" y="4077404"/>
              <a:ext cx="554185" cy="54851"/>
            </a:xfrm>
            <a:custGeom>
              <a:rect b="b" l="l" r="r" t="t"/>
              <a:pathLst>
                <a:path extrusionOk="0" h="120000" w="120000">
                  <a:moveTo>
                    <a:pt x="0" y="59999"/>
                  </a:moveTo>
                  <a:lnTo>
                    <a:pt x="120000" y="59999"/>
                  </a:lnTo>
                </a:path>
              </a:pathLst>
            </a:custGeom>
            <a:noFill/>
            <a:ln cap="flat" cmpd="sng" w="25400">
              <a:solidFill>
                <a:srgbClr val="7A94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26"/>
            <p:cNvSpPr txBox="1"/>
            <p:nvPr/>
          </p:nvSpPr>
          <p:spPr>
            <a:xfrm rot="2615533">
              <a:off x="3704572" y="4090975"/>
              <a:ext cx="27709" cy="27709"/>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1" i="0" sz="500" u="none" cap="none" strike="noStrike">
                <a:solidFill>
                  <a:srgbClr val="7F7F7F"/>
                </a:solidFill>
                <a:latin typeface="Arial"/>
                <a:ea typeface="Arial"/>
                <a:cs typeface="Arial"/>
                <a:sym typeface="Arial"/>
              </a:endParaRPr>
            </a:p>
          </p:txBody>
        </p:sp>
        <p:sp>
          <p:nvSpPr>
            <p:cNvPr id="1007" name="Google Shape;1007;p126"/>
            <p:cNvSpPr/>
            <p:nvPr/>
          </p:nvSpPr>
          <p:spPr>
            <a:xfrm>
              <a:off x="3672404" y="4030763"/>
              <a:ext cx="1759322" cy="1735426"/>
            </a:xfrm>
            <a:prstGeom prst="ellipse">
              <a:avLst/>
            </a:prstGeom>
            <a:solidFill>
              <a:schemeClr val="lt1"/>
            </a:solidFill>
            <a:ln cap="flat" cmpd="sng" w="38100">
              <a:solidFill>
                <a:srgbClr val="8CA84E"/>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8" name="Google Shape;1008;p126"/>
            <p:cNvSpPr txBox="1"/>
            <p:nvPr/>
          </p:nvSpPr>
          <p:spPr>
            <a:xfrm>
              <a:off x="3930051" y="4284910"/>
              <a:ext cx="1244028" cy="1227132"/>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7F7F7F"/>
                </a:buClr>
                <a:buSzPts val="1600"/>
                <a:buFont typeface="Arial"/>
                <a:buNone/>
              </a:pPr>
              <a:r>
                <a:rPr b="1" i="0" lang="en-GB" sz="1600" u="none" cap="none" strike="noStrike">
                  <a:solidFill>
                    <a:srgbClr val="7F7F7F"/>
                  </a:solidFill>
                  <a:latin typeface="Arial"/>
                  <a:ea typeface="Arial"/>
                  <a:cs typeface="Arial"/>
                  <a:sym typeface="Arial"/>
                </a:rPr>
                <a:t>Trauma Informed Practice</a:t>
              </a:r>
              <a:endParaRPr b="1" i="0" sz="1600" u="none" cap="none" strike="noStrike">
                <a:solidFill>
                  <a:srgbClr val="7F7F7F"/>
                </a:solidFill>
                <a:latin typeface="Arial"/>
                <a:ea typeface="Arial"/>
                <a:cs typeface="Arial"/>
                <a:sym typeface="Arial"/>
              </a:endParaRPr>
            </a:p>
          </p:txBody>
        </p:sp>
        <p:sp>
          <p:nvSpPr>
            <p:cNvPr id="1009" name="Google Shape;1009;p126"/>
            <p:cNvSpPr/>
            <p:nvPr/>
          </p:nvSpPr>
          <p:spPr>
            <a:xfrm rot="7924030">
              <a:off x="1887401" y="4079017"/>
              <a:ext cx="398360" cy="54851"/>
            </a:xfrm>
            <a:custGeom>
              <a:rect b="b" l="l" r="r" t="t"/>
              <a:pathLst>
                <a:path extrusionOk="0" h="120000" w="120000">
                  <a:moveTo>
                    <a:pt x="0" y="59999"/>
                  </a:moveTo>
                  <a:lnTo>
                    <a:pt x="120000" y="59999"/>
                  </a:lnTo>
                </a:path>
              </a:pathLst>
            </a:custGeom>
            <a:noFill/>
            <a:ln cap="flat" cmpd="sng" w="25400">
              <a:solidFill>
                <a:srgbClr val="7A94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126"/>
            <p:cNvSpPr txBox="1"/>
            <p:nvPr/>
          </p:nvSpPr>
          <p:spPr>
            <a:xfrm rot="-2875970">
              <a:off x="2076622" y="4096484"/>
              <a:ext cx="19918" cy="1991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alibri"/>
                <a:buNone/>
              </a:pPr>
              <a:r>
                <a:t/>
              </a:r>
              <a:endParaRPr b="1" i="0" sz="500" u="none" cap="none" strike="noStrike">
                <a:solidFill>
                  <a:srgbClr val="7F7F7F"/>
                </a:solidFill>
                <a:latin typeface="Arial"/>
                <a:ea typeface="Arial"/>
                <a:cs typeface="Arial"/>
                <a:sym typeface="Arial"/>
              </a:endParaRPr>
            </a:p>
          </p:txBody>
        </p:sp>
        <p:sp>
          <p:nvSpPr>
            <p:cNvPr id="1011" name="Google Shape;1011;p126"/>
            <p:cNvSpPr/>
            <p:nvPr/>
          </p:nvSpPr>
          <p:spPr>
            <a:xfrm>
              <a:off x="504048" y="4030749"/>
              <a:ext cx="1735426" cy="1735426"/>
            </a:xfrm>
            <a:prstGeom prst="ellipse">
              <a:avLst/>
            </a:prstGeom>
            <a:solidFill>
              <a:schemeClr val="lt1"/>
            </a:solidFill>
            <a:ln cap="flat" cmpd="sng" w="38100">
              <a:solidFill>
                <a:srgbClr val="8CA84E"/>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126"/>
            <p:cNvSpPr txBox="1"/>
            <p:nvPr/>
          </p:nvSpPr>
          <p:spPr>
            <a:xfrm>
              <a:off x="758195" y="4284896"/>
              <a:ext cx="1227132" cy="1227132"/>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7F7F7F"/>
                </a:buClr>
                <a:buSzPts val="1600"/>
                <a:buFont typeface="Arial"/>
                <a:buNone/>
              </a:pPr>
              <a:r>
                <a:rPr b="1" i="0" lang="en-GB" sz="1600" u="none" cap="none" strike="noStrike">
                  <a:solidFill>
                    <a:srgbClr val="7F7F7F"/>
                  </a:solidFill>
                  <a:latin typeface="Arial"/>
                  <a:ea typeface="Arial"/>
                  <a:cs typeface="Arial"/>
                  <a:sym typeface="Arial"/>
                </a:rPr>
                <a:t>DDP</a:t>
              </a:r>
              <a:endParaRPr b="1" i="0" sz="1600" u="none" cap="none" strike="noStrike">
                <a:solidFill>
                  <a:srgbClr val="7F7F7F"/>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7" name="Shape 1017"/>
        <p:cNvGrpSpPr/>
        <p:nvPr/>
      </p:nvGrpSpPr>
      <p:grpSpPr>
        <a:xfrm>
          <a:off x="0" y="0"/>
          <a:ext cx="0" cy="0"/>
          <a:chOff x="0" y="0"/>
          <a:chExt cx="0" cy="0"/>
        </a:xfrm>
      </p:grpSpPr>
      <p:sp>
        <p:nvSpPr>
          <p:cNvPr id="1018" name="Google Shape;1018;p127"/>
          <p:cNvSpPr txBox="1"/>
          <p:nvPr>
            <p:ph idx="1" type="body"/>
          </p:nvPr>
        </p:nvSpPr>
        <p:spPr>
          <a:xfrm>
            <a:off x="432000" y="1072288"/>
            <a:ext cx="11328400" cy="462798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1750"/>
              <a:buFont typeface="Arial"/>
              <a:buNone/>
            </a:pPr>
            <a:r>
              <a:t/>
            </a:r>
            <a:endParaRPr/>
          </a:p>
          <a:p>
            <a:pPr indent="0" lvl="0" marL="0" rtl="0" algn="l">
              <a:lnSpc>
                <a:spcPct val="100000"/>
              </a:lnSpc>
              <a:spcBef>
                <a:spcPts val="800"/>
              </a:spcBef>
              <a:spcAft>
                <a:spcPts val="0"/>
              </a:spcAft>
              <a:buClr>
                <a:schemeClr val="dk2"/>
              </a:buClr>
              <a:buSzPts val="1750"/>
              <a:buFont typeface="Arial"/>
              <a:buNone/>
            </a:pPr>
            <a:r>
              <a:t/>
            </a:r>
            <a:endParaRPr/>
          </a:p>
          <a:p>
            <a:pPr indent="0" lvl="0" marL="0" rtl="0" algn="l">
              <a:lnSpc>
                <a:spcPct val="100000"/>
              </a:lnSpc>
              <a:spcBef>
                <a:spcPts val="800"/>
              </a:spcBef>
              <a:spcAft>
                <a:spcPts val="0"/>
              </a:spcAft>
              <a:buClr>
                <a:schemeClr val="dk2"/>
              </a:buClr>
              <a:buSzPts val="1750"/>
              <a:buFont typeface="Arial"/>
              <a:buNone/>
            </a:pPr>
            <a:r>
              <a:t/>
            </a:r>
            <a:endParaRPr/>
          </a:p>
          <a:p>
            <a:pPr indent="0" lvl="0" marL="0" rtl="0" algn="l">
              <a:lnSpc>
                <a:spcPct val="100000"/>
              </a:lnSpc>
              <a:spcBef>
                <a:spcPts val="800"/>
              </a:spcBef>
              <a:spcAft>
                <a:spcPts val="0"/>
              </a:spcAft>
              <a:buClr>
                <a:schemeClr val="dk2"/>
              </a:buClr>
              <a:buSzPts val="1750"/>
              <a:buFont typeface="Arial"/>
              <a:buNone/>
            </a:pPr>
            <a:r>
              <a:t/>
            </a:r>
            <a:endParaRPr/>
          </a:p>
        </p:txBody>
      </p:sp>
      <p:sp>
        <p:nvSpPr>
          <p:cNvPr id="1019" name="Google Shape;1019;p127"/>
          <p:cNvSpPr txBox="1"/>
          <p:nvPr/>
        </p:nvSpPr>
        <p:spPr>
          <a:xfrm>
            <a:off x="1233778" y="2180286"/>
            <a:ext cx="3465095" cy="2117996"/>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7030A0"/>
              </a:buClr>
              <a:buSzPts val="3300"/>
              <a:buFont typeface="Tahoma"/>
              <a:buNone/>
            </a:pPr>
            <a:r>
              <a:rPr b="1" i="0" lang="en-GB" sz="3300" u="none" cap="none" strike="noStrike">
                <a:solidFill>
                  <a:srgbClr val="7030A0"/>
                </a:solidFill>
                <a:latin typeface="Tahoma"/>
                <a:ea typeface="Tahoma"/>
                <a:cs typeface="Tahoma"/>
                <a:sym typeface="Tahoma"/>
              </a:rPr>
              <a:t>Attachment Theory: the building blocks of relationships</a:t>
            </a:r>
            <a:endParaRPr b="0" i="0" sz="1400" u="none" cap="none" strike="noStrike">
              <a:solidFill>
                <a:srgbClr val="000000"/>
              </a:solidFill>
              <a:latin typeface="Arial"/>
              <a:ea typeface="Arial"/>
              <a:cs typeface="Arial"/>
              <a:sym typeface="Arial"/>
            </a:endParaRPr>
          </a:p>
        </p:txBody>
      </p:sp>
      <p:pic>
        <p:nvPicPr>
          <p:cNvPr id="1020" name="Google Shape;1020;p127"/>
          <p:cNvPicPr preferRelativeResize="0"/>
          <p:nvPr/>
        </p:nvPicPr>
        <p:blipFill rotWithShape="1">
          <a:blip r:embed="rId3">
            <a:alphaModFix/>
          </a:blip>
          <a:srcRect b="0" l="816" r="814" t="0"/>
          <a:stretch/>
        </p:blipFill>
        <p:spPr>
          <a:xfrm>
            <a:off x="5500650" y="1434538"/>
            <a:ext cx="5474650" cy="3010847"/>
          </a:xfrm>
          <a:prstGeom prst="rect">
            <a:avLst/>
          </a:prstGeom>
          <a:noFill/>
          <a:ln>
            <a:noFill/>
          </a:ln>
        </p:spPr>
      </p:pic>
      <p:sp>
        <p:nvSpPr>
          <p:cNvPr id="1021" name="Google Shape;1021;p127"/>
          <p:cNvSpPr txBox="1"/>
          <p:nvPr/>
        </p:nvSpPr>
        <p:spPr>
          <a:xfrm>
            <a:off x="2302448" y="4298282"/>
            <a:ext cx="8008199" cy="1401990"/>
          </a:xfrm>
          <a:prstGeom prst="rect">
            <a:avLst/>
          </a:prstGeom>
          <a:noFill/>
          <a:ln>
            <a:noFill/>
          </a:ln>
        </p:spPr>
        <p:txBody>
          <a:bodyPr anchorCtr="0" anchor="t" bIns="45700" lIns="91425" spcFirstLastPara="1" rIns="91425" wrap="square" tIns="45700">
            <a:noAutofit/>
          </a:bodyPr>
          <a:lstStyle/>
          <a:p>
            <a:pPr indent="-77464" lvl="0" marL="228594" marR="0" rtl="0" algn="ctr">
              <a:lnSpc>
                <a:spcPct val="70000"/>
              </a:lnSpc>
              <a:spcBef>
                <a:spcPts val="0"/>
              </a:spcBef>
              <a:spcAft>
                <a:spcPts val="0"/>
              </a:spcAft>
              <a:buClr>
                <a:schemeClr val="dk1"/>
              </a:buClr>
              <a:buSzPts val="2380"/>
              <a:buFont typeface="Arial"/>
              <a:buNone/>
            </a:pPr>
            <a:r>
              <a:t/>
            </a:r>
            <a:endParaRPr b="1" i="0" sz="2380" u="none" cap="none" strike="noStrike">
              <a:solidFill>
                <a:schemeClr val="dk1"/>
              </a:solidFill>
              <a:latin typeface="Tahoma"/>
              <a:ea typeface="Tahoma"/>
              <a:cs typeface="Tahoma"/>
              <a:sym typeface="Tahoma"/>
            </a:endParaRPr>
          </a:p>
          <a:p>
            <a:pPr indent="-103117" lvl="0" marL="228594" marR="0" rtl="0" algn="ctr">
              <a:lnSpc>
                <a:spcPct val="70000"/>
              </a:lnSpc>
              <a:spcBef>
                <a:spcPts val="1000"/>
              </a:spcBef>
              <a:spcAft>
                <a:spcPts val="0"/>
              </a:spcAft>
              <a:buClr>
                <a:schemeClr val="dk1"/>
              </a:buClr>
              <a:buSzPts val="1976"/>
              <a:buFont typeface="Arial"/>
              <a:buNone/>
            </a:pPr>
            <a:r>
              <a:t/>
            </a:r>
            <a:endParaRPr b="1" i="0" sz="1976" u="none" cap="none" strike="noStrike">
              <a:solidFill>
                <a:schemeClr val="dk1"/>
              </a:solidFill>
              <a:latin typeface="Tahoma"/>
              <a:ea typeface="Tahoma"/>
              <a:cs typeface="Tahoma"/>
              <a:sym typeface="Tahoma"/>
            </a:endParaRPr>
          </a:p>
          <a:p>
            <a:pPr indent="-228594" lvl="0" marL="228594" marR="0" rtl="0" algn="ctr">
              <a:lnSpc>
                <a:spcPct val="70000"/>
              </a:lnSpc>
              <a:spcBef>
                <a:spcPts val="1000"/>
              </a:spcBef>
              <a:spcAft>
                <a:spcPts val="0"/>
              </a:spcAft>
              <a:buClr>
                <a:schemeClr val="dk1"/>
              </a:buClr>
              <a:buSzPts val="1976"/>
              <a:buFont typeface="Arial"/>
              <a:buChar char="•"/>
            </a:pPr>
            <a:r>
              <a:rPr b="1" i="0" lang="en-GB" sz="1976" u="none" cap="none" strike="noStrike">
                <a:solidFill>
                  <a:schemeClr val="dk1"/>
                </a:solidFill>
                <a:latin typeface="Tahoma"/>
                <a:ea typeface="Tahoma"/>
                <a:cs typeface="Tahoma"/>
                <a:sym typeface="Tahoma"/>
              </a:rPr>
              <a:t>“This is me &amp; you” (Internal Working Model) </a:t>
            </a:r>
            <a:endParaRPr b="0" i="0" sz="1400" u="none" cap="none" strike="noStrike">
              <a:solidFill>
                <a:srgbClr val="000000"/>
              </a:solidFill>
              <a:latin typeface="Arial"/>
              <a:ea typeface="Arial"/>
              <a:cs typeface="Arial"/>
              <a:sym typeface="Arial"/>
            </a:endParaRPr>
          </a:p>
          <a:p>
            <a:pPr indent="-228594" lvl="0" marL="228594" marR="0" rtl="0" algn="ctr">
              <a:lnSpc>
                <a:spcPct val="70000"/>
              </a:lnSpc>
              <a:spcBef>
                <a:spcPts val="1000"/>
              </a:spcBef>
              <a:spcAft>
                <a:spcPts val="0"/>
              </a:spcAft>
              <a:buClr>
                <a:schemeClr val="dk1"/>
              </a:buClr>
              <a:buSzPts val="1976"/>
              <a:buFont typeface="Arial"/>
              <a:buChar char="•"/>
            </a:pPr>
            <a:r>
              <a:rPr b="1" i="0" lang="en-GB" sz="1976" u="none" cap="none" strike="noStrike">
                <a:solidFill>
                  <a:schemeClr val="dk1"/>
                </a:solidFill>
                <a:latin typeface="Tahoma"/>
                <a:ea typeface="Tahoma"/>
                <a:cs typeface="Tahoma"/>
                <a:sym typeface="Tahoma"/>
              </a:rPr>
              <a:t>Getting to grips with emotions (self-regulation)</a:t>
            </a:r>
            <a:endParaRPr b="0" i="0" sz="1400" u="none" cap="none" strike="noStrike">
              <a:solidFill>
                <a:srgbClr val="000000"/>
              </a:solidFill>
              <a:latin typeface="Arial"/>
              <a:ea typeface="Arial"/>
              <a:cs typeface="Arial"/>
              <a:sym typeface="Arial"/>
            </a:endParaRPr>
          </a:p>
          <a:p>
            <a:pPr indent="-77464" lvl="0" marL="228594" marR="0" rtl="0" algn="ctr">
              <a:lnSpc>
                <a:spcPct val="70000"/>
              </a:lnSpc>
              <a:spcBef>
                <a:spcPts val="1000"/>
              </a:spcBef>
              <a:spcAft>
                <a:spcPts val="0"/>
              </a:spcAft>
              <a:buClr>
                <a:schemeClr val="dk1"/>
              </a:buClr>
              <a:buSzPts val="2380"/>
              <a:buFont typeface="Arial"/>
              <a:buNone/>
            </a:pPr>
            <a:r>
              <a:t/>
            </a:r>
            <a:endParaRPr b="1" i="0" sz="2380" u="none" cap="none" strike="noStrike">
              <a:solidFill>
                <a:schemeClr val="dk1"/>
              </a:solidFill>
              <a:latin typeface="Tahoma"/>
              <a:ea typeface="Tahoma"/>
              <a:cs typeface="Tahoma"/>
              <a:sym typeface="Tahoma"/>
            </a:endParaRPr>
          </a:p>
          <a:p>
            <a:pPr indent="-82860" lvl="0" marL="228594" marR="0" rtl="0" algn="ctr">
              <a:lnSpc>
                <a:spcPct val="70000"/>
              </a:lnSpc>
              <a:spcBef>
                <a:spcPts val="1000"/>
              </a:spcBef>
              <a:spcAft>
                <a:spcPts val="0"/>
              </a:spcAft>
              <a:buClr>
                <a:schemeClr val="dk1"/>
              </a:buClr>
              <a:buSzPts val="2295"/>
              <a:buFont typeface="Arial"/>
              <a:buNone/>
            </a:pPr>
            <a:r>
              <a:t/>
            </a:r>
            <a:endParaRPr b="0" i="0" sz="2295" u="none" cap="none" strike="noStrike">
              <a:solidFill>
                <a:schemeClr val="dk1"/>
              </a:solidFill>
              <a:latin typeface="Tahoma"/>
              <a:ea typeface="Tahoma"/>
              <a:cs typeface="Tahoma"/>
              <a:sym typeface="Tahom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sp>
        <p:nvSpPr>
          <p:cNvPr id="1027" name="Google Shape;1027;p128"/>
          <p:cNvSpPr txBox="1"/>
          <p:nvPr/>
        </p:nvSpPr>
        <p:spPr>
          <a:xfrm>
            <a:off x="1072663" y="764704"/>
            <a:ext cx="4468756" cy="529375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dk1"/>
                </a:solidFill>
                <a:latin typeface="Tahoma"/>
                <a:ea typeface="Tahoma"/>
                <a:cs typeface="Tahoma"/>
                <a:sym typeface="Tahoma"/>
              </a:rPr>
              <a:t>Attachment isn’t just the loving bond between parent and child; it is the relationship within which the infant experiences himself through the eyes of his carers; internalises a sense of self and other (Internal Working Model) and develops a capacity to regulate emotion.  Security of attachment is achieved through “marked (slightly exaggerated) mirroring” of the infant’s emotional expression and through contingent i.e. attuned and sensitive responses to the infant’s needs and feelings so the infant feels “they got it… they understand me… I matter”  </a:t>
            </a:r>
            <a:endParaRPr b="0" i="0" sz="2000" u="none" cap="none" strike="noStrike">
              <a:solidFill>
                <a:schemeClr val="dk1"/>
              </a:solidFill>
              <a:latin typeface="Tahoma"/>
              <a:ea typeface="Tahoma"/>
              <a:cs typeface="Tahoma"/>
              <a:sym typeface="Tahom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pic>
        <p:nvPicPr>
          <p:cNvPr id="1028" name="Google Shape;1028;p128"/>
          <p:cNvPicPr preferRelativeResize="0"/>
          <p:nvPr/>
        </p:nvPicPr>
        <p:blipFill rotWithShape="1">
          <a:blip r:embed="rId3">
            <a:alphaModFix/>
          </a:blip>
          <a:srcRect b="0" l="-19068" r="-19068" t="0"/>
          <a:stretch/>
        </p:blipFill>
        <p:spPr>
          <a:xfrm>
            <a:off x="5017294" y="1500188"/>
            <a:ext cx="5957888" cy="35230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
        <p:nvSpPr>
          <p:cNvPr id="1033" name="Google Shape;1033;p129"/>
          <p:cNvSpPr txBox="1"/>
          <p:nvPr>
            <p:ph type="title"/>
          </p:nvPr>
        </p:nvSpPr>
        <p:spPr>
          <a:xfrm>
            <a:off x="628651" y="908050"/>
            <a:ext cx="10363200" cy="8445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br>
              <a:rPr b="1" lang="en-GB" sz="2520">
                <a:solidFill>
                  <a:srgbClr val="7030A0"/>
                </a:solidFill>
              </a:rPr>
            </a:br>
            <a:r>
              <a:rPr b="1" lang="en-GB" sz="2520">
                <a:solidFill>
                  <a:srgbClr val="7030A0"/>
                </a:solidFill>
              </a:rPr>
              <a:t>Dads are important too!</a:t>
            </a:r>
            <a:br>
              <a:rPr lang="en-GB" sz="2520"/>
            </a:br>
            <a:endParaRPr sz="2520"/>
          </a:p>
        </p:txBody>
      </p:sp>
      <p:pic>
        <p:nvPicPr>
          <p:cNvPr id="1034" name="Google Shape;1034;p129"/>
          <p:cNvPicPr preferRelativeResize="0"/>
          <p:nvPr>
            <p:ph idx="1" type="body"/>
          </p:nvPr>
        </p:nvPicPr>
        <p:blipFill rotWithShape="1">
          <a:blip r:embed="rId3">
            <a:alphaModFix/>
          </a:blip>
          <a:srcRect b="0" l="-10500" r="-10500" t="0"/>
          <a:stretch/>
        </p:blipFill>
        <p:spPr>
          <a:xfrm>
            <a:off x="1554777" y="1984589"/>
            <a:ext cx="9154254" cy="3788016"/>
          </a:xfrm>
          <a:prstGeom prst="rect">
            <a:avLst/>
          </a:prstGeom>
          <a:noFill/>
          <a:ln>
            <a:noFill/>
          </a:ln>
        </p:spPr>
      </p:pic>
    </p:spTree>
  </p:cSld>
  <p:clrMapOvr>
    <a:masterClrMapping/>
  </p:clrMapOvr>
  <mc:AlternateContent>
    <mc:Choice Requires="p14">
      <p:transition spd="slow" p14:dur="12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6" name="Shape 586"/>
        <p:cNvGrpSpPr/>
        <p:nvPr/>
      </p:nvGrpSpPr>
      <p:grpSpPr>
        <a:xfrm>
          <a:off x="0" y="0"/>
          <a:ext cx="0" cy="0"/>
          <a:chOff x="0" y="0"/>
          <a:chExt cx="0" cy="0"/>
        </a:xfrm>
      </p:grpSpPr>
      <p:sp>
        <p:nvSpPr>
          <p:cNvPr id="587" name="Google Shape;587;p94"/>
          <p:cNvSpPr/>
          <p:nvPr/>
        </p:nvSpPr>
        <p:spPr>
          <a:xfrm>
            <a:off x="1631504" y="2636912"/>
            <a:ext cx="4464600" cy="4608600"/>
          </a:xfrm>
          <a:prstGeom prst="rect">
            <a:avLst/>
          </a:prstGeom>
          <a:noFill/>
          <a:ln>
            <a:noFill/>
          </a:ln>
        </p:spPr>
        <p:txBody>
          <a:bodyPr anchorCtr="0" anchor="ctr" bIns="46800" lIns="90000" spcFirstLastPara="1" rIns="90000" wrap="square" tIns="46800">
            <a:noAutofit/>
          </a:bodyPr>
          <a:lstStyle/>
          <a:p>
            <a:pPr indent="0" lvl="0" marL="0" marR="0" rtl="0" algn="l">
              <a:lnSpc>
                <a:spcPct val="100000"/>
              </a:lnSpc>
              <a:spcBef>
                <a:spcPts val="0"/>
              </a:spcBef>
              <a:spcAft>
                <a:spcPts val="0"/>
              </a:spcAft>
              <a:buClr>
                <a:srgbClr val="000000"/>
              </a:buClr>
              <a:buSzPts val="2000"/>
              <a:buFont typeface="Arial"/>
              <a:buNone/>
            </a:pPr>
            <a:r>
              <a:t/>
            </a:r>
            <a:endParaRPr b="1" i="1" sz="2000" u="none" cap="none" strike="noStrike">
              <a:solidFill>
                <a:schemeClr val="dk1"/>
              </a:solidFill>
              <a:latin typeface="Arimo"/>
              <a:ea typeface="Arimo"/>
              <a:cs typeface="Arimo"/>
              <a:sym typeface="Arimo"/>
            </a:endParaRPr>
          </a:p>
        </p:txBody>
      </p:sp>
      <p:sp>
        <p:nvSpPr>
          <p:cNvPr id="588" name="Google Shape;588;p94"/>
          <p:cNvSpPr txBox="1"/>
          <p:nvPr/>
        </p:nvSpPr>
        <p:spPr>
          <a:xfrm>
            <a:off x="1847529" y="3865240"/>
            <a:ext cx="8533500" cy="2370000"/>
          </a:xfrm>
          <a:prstGeom prst="rect">
            <a:avLst/>
          </a:prstGeom>
          <a:solidFill>
            <a:srgbClr val="88919F">
              <a:alpha val="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Calibri"/>
                <a:ea typeface="Calibri"/>
                <a:cs typeface="Calibri"/>
                <a:sym typeface="Calibri"/>
              </a:rPr>
              <a:t>John Amos Comenius </a:t>
            </a:r>
            <a:r>
              <a:rPr b="0" i="0" lang="en-GB" sz="2000" u="none" cap="none" strike="noStrike">
                <a:solidFill>
                  <a:schemeClr val="dk1"/>
                </a:solidFill>
                <a:latin typeface="Calibri"/>
                <a:ea typeface="Calibri"/>
                <a:cs typeface="Calibri"/>
                <a:sym typeface="Calibri"/>
              </a:rPr>
              <a:t>(</a:t>
            </a:r>
            <a:r>
              <a:rPr b="0" i="0" lang="en-GB" sz="1600" u="none" cap="none" strike="noStrike">
                <a:solidFill>
                  <a:schemeClr val="dk1"/>
                </a:solidFill>
                <a:latin typeface="Calibri"/>
                <a:ea typeface="Calibri"/>
                <a:cs typeface="Calibri"/>
                <a:sym typeface="Calibri"/>
              </a:rPr>
              <a:t>1592—1670) </a:t>
            </a:r>
            <a:endParaRPr b="0" i="0" sz="2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GB" sz="2800" u="none" cap="none" strike="noStrike">
                <a:solidFill>
                  <a:schemeClr val="dk1"/>
                </a:solidFill>
                <a:latin typeface="Calibri"/>
                <a:ea typeface="Calibri"/>
                <a:cs typeface="Calibri"/>
                <a:sym typeface="Calibri"/>
              </a:rPr>
              <a:t>Not sculpting, but gardening</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008000"/>
                </a:solidFill>
                <a:latin typeface="Calibri"/>
                <a:ea typeface="Calibri"/>
                <a:cs typeface="Calibri"/>
                <a:sym typeface="Calibri"/>
              </a:rPr>
              <a:t>“The proper education of the young does not consist in stuffing their heads with a mass of words, sentences and ideas dragged together out of various authors, but in opening up their understanding to the outer world, so that a living stream may flow from their own minds, just as leaves, flowers and fruit spring from the bud on a tree.”</a:t>
            </a:r>
            <a:endParaRPr b="0" i="0" sz="1400" u="none" cap="none" strike="noStrike">
              <a:solidFill>
                <a:srgbClr val="008000"/>
              </a:solidFill>
              <a:latin typeface="Arial"/>
              <a:ea typeface="Arial"/>
              <a:cs typeface="Arial"/>
              <a:sym typeface="Arial"/>
            </a:endParaRPr>
          </a:p>
        </p:txBody>
      </p:sp>
      <p:pic>
        <p:nvPicPr>
          <p:cNvPr descr="Sculptor " id="589" name="Google Shape;589;p94"/>
          <p:cNvPicPr preferRelativeResize="0"/>
          <p:nvPr/>
        </p:nvPicPr>
        <p:blipFill rotWithShape="1">
          <a:blip r:embed="rId3">
            <a:alphaModFix/>
          </a:blip>
          <a:srcRect b="0" l="0" r="0" t="0"/>
          <a:stretch/>
        </p:blipFill>
        <p:spPr>
          <a:xfrm>
            <a:off x="1411843" y="1134378"/>
            <a:ext cx="3518503" cy="2462952"/>
          </a:xfrm>
          <a:prstGeom prst="rect">
            <a:avLst/>
          </a:prstGeom>
          <a:noFill/>
          <a:ln>
            <a:noFill/>
          </a:ln>
        </p:spPr>
      </p:pic>
      <p:pic>
        <p:nvPicPr>
          <p:cNvPr id="590" name="Google Shape;590;p94"/>
          <p:cNvPicPr preferRelativeResize="0"/>
          <p:nvPr/>
        </p:nvPicPr>
        <p:blipFill rotWithShape="1">
          <a:blip r:embed="rId4">
            <a:alphaModFix/>
          </a:blip>
          <a:srcRect b="0" l="0" r="0" t="0"/>
          <a:stretch/>
        </p:blipFill>
        <p:spPr>
          <a:xfrm>
            <a:off x="5994864" y="419039"/>
            <a:ext cx="4785291" cy="317829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2000"/>
                                        <p:tgtEl>
                                          <p:spTgt spid="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9" name="Shape 1039"/>
        <p:cNvGrpSpPr/>
        <p:nvPr/>
      </p:nvGrpSpPr>
      <p:grpSpPr>
        <a:xfrm>
          <a:off x="0" y="0"/>
          <a:ext cx="0" cy="0"/>
          <a:chOff x="0" y="0"/>
          <a:chExt cx="0" cy="0"/>
        </a:xfrm>
      </p:grpSpPr>
      <p:sp>
        <p:nvSpPr>
          <p:cNvPr id="1040" name="Google Shape;1040;p130"/>
          <p:cNvSpPr txBox="1"/>
          <p:nvPr>
            <p:ph type="title"/>
          </p:nvPr>
        </p:nvSpPr>
        <p:spPr>
          <a:xfrm>
            <a:off x="2091928" y="1468039"/>
            <a:ext cx="3005450" cy="412965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100"/>
              <a:t>If parental responses don’t match the child’s needs or are inconsistent, insensitive, hostile or frightening, the infant will learn to adapt to survive but will struggle to develop a healthy ability to manage feelings and maintain a positive sense of self.</a:t>
            </a:r>
            <a:br>
              <a:rPr lang="en-GB" sz="2100"/>
            </a:br>
            <a:endParaRPr sz="2100"/>
          </a:p>
        </p:txBody>
      </p:sp>
      <p:pic>
        <p:nvPicPr>
          <p:cNvPr id="1041" name="Google Shape;1041;p130"/>
          <p:cNvPicPr preferRelativeResize="0"/>
          <p:nvPr/>
        </p:nvPicPr>
        <p:blipFill rotWithShape="1">
          <a:blip r:embed="rId3">
            <a:alphaModFix/>
          </a:blip>
          <a:srcRect b="10801" l="0" r="0" t="10801"/>
          <a:stretch/>
        </p:blipFill>
        <p:spPr>
          <a:xfrm>
            <a:off x="5137931" y="3624434"/>
            <a:ext cx="2905938" cy="1759964"/>
          </a:xfrm>
          <a:prstGeom prst="rect">
            <a:avLst/>
          </a:prstGeom>
          <a:noFill/>
          <a:ln>
            <a:noFill/>
          </a:ln>
        </p:spPr>
      </p:pic>
      <p:sp>
        <p:nvSpPr>
          <p:cNvPr id="1042" name="Google Shape;1042;p130"/>
          <p:cNvSpPr txBox="1"/>
          <p:nvPr/>
        </p:nvSpPr>
        <p:spPr>
          <a:xfrm>
            <a:off x="9546433" y="4539854"/>
            <a:ext cx="18473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043" name="Google Shape;1043;p130"/>
          <p:cNvPicPr preferRelativeResize="0"/>
          <p:nvPr/>
        </p:nvPicPr>
        <p:blipFill rotWithShape="1">
          <a:blip r:embed="rId4">
            <a:alphaModFix/>
          </a:blip>
          <a:srcRect b="0" l="0" r="0" t="0"/>
          <a:stretch/>
        </p:blipFill>
        <p:spPr>
          <a:xfrm>
            <a:off x="7922518" y="3793331"/>
            <a:ext cx="2795421" cy="1605479"/>
          </a:xfrm>
          <a:prstGeom prst="rect">
            <a:avLst/>
          </a:prstGeom>
          <a:noFill/>
          <a:ln>
            <a:noFill/>
          </a:ln>
        </p:spPr>
      </p:pic>
      <p:pic>
        <p:nvPicPr>
          <p:cNvPr id="1044" name="Google Shape;1044;p130"/>
          <p:cNvPicPr preferRelativeResize="0"/>
          <p:nvPr/>
        </p:nvPicPr>
        <p:blipFill rotWithShape="1">
          <a:blip r:embed="rId5">
            <a:alphaModFix/>
          </a:blip>
          <a:srcRect b="0" l="0" r="0" t="0"/>
          <a:stretch/>
        </p:blipFill>
        <p:spPr>
          <a:xfrm>
            <a:off x="5314550" y="1833734"/>
            <a:ext cx="2552700" cy="1790700"/>
          </a:xfrm>
          <a:prstGeom prst="rect">
            <a:avLst/>
          </a:prstGeom>
          <a:noFill/>
          <a:ln>
            <a:noFill/>
          </a:ln>
        </p:spPr>
      </p:pic>
      <p:pic>
        <p:nvPicPr>
          <p:cNvPr id="1045" name="Google Shape;1045;p130"/>
          <p:cNvPicPr preferRelativeResize="0"/>
          <p:nvPr/>
        </p:nvPicPr>
        <p:blipFill rotWithShape="1">
          <a:blip r:embed="rId6">
            <a:alphaModFix/>
          </a:blip>
          <a:srcRect b="0" l="0" r="0" t="0"/>
          <a:stretch/>
        </p:blipFill>
        <p:spPr>
          <a:xfrm>
            <a:off x="8479452" y="1684916"/>
            <a:ext cx="1681553" cy="19395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0" name="Shape 1050"/>
        <p:cNvGrpSpPr/>
        <p:nvPr/>
      </p:nvGrpSpPr>
      <p:grpSpPr>
        <a:xfrm>
          <a:off x="0" y="0"/>
          <a:ext cx="0" cy="0"/>
          <a:chOff x="0" y="0"/>
          <a:chExt cx="0" cy="0"/>
        </a:xfrm>
      </p:grpSpPr>
      <p:sp>
        <p:nvSpPr>
          <p:cNvPr id="1051" name="Google Shape;1051;p131"/>
          <p:cNvSpPr txBox="1"/>
          <p:nvPr>
            <p:ph type="title"/>
          </p:nvPr>
        </p:nvSpPr>
        <p:spPr>
          <a:xfrm>
            <a:off x="1008993" y="441434"/>
            <a:ext cx="6822940" cy="719429"/>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sz="2700">
                <a:solidFill>
                  <a:srgbClr val="7030A0"/>
                </a:solidFill>
              </a:rPr>
              <a:t>Growing a Brain</a:t>
            </a:r>
            <a:endParaRPr sz="2700"/>
          </a:p>
        </p:txBody>
      </p:sp>
      <p:pic>
        <p:nvPicPr>
          <p:cNvPr id="1052" name="Google Shape;1052;p131"/>
          <p:cNvPicPr preferRelativeResize="0"/>
          <p:nvPr/>
        </p:nvPicPr>
        <p:blipFill rotWithShape="1">
          <a:blip r:embed="rId3">
            <a:alphaModFix/>
          </a:blip>
          <a:srcRect b="0" l="0" r="0" t="0"/>
          <a:stretch/>
        </p:blipFill>
        <p:spPr>
          <a:xfrm>
            <a:off x="3165023" y="1376363"/>
            <a:ext cx="5792561" cy="4462463"/>
          </a:xfrm>
          <a:prstGeom prst="rect">
            <a:avLst/>
          </a:prstGeom>
          <a:noFill/>
          <a:ln cap="flat" cmpd="sng" w="57150">
            <a:solidFill>
              <a:srgbClr val="CC0000"/>
            </a:solidFill>
            <a:prstDash val="solid"/>
            <a:miter lim="800000"/>
            <a:headEnd len="sm" w="sm" type="none"/>
            <a:tailEnd len="sm" w="sm" type="none"/>
          </a:ln>
        </p:spPr>
      </p:pic>
      <p:cxnSp>
        <p:nvCxnSpPr>
          <p:cNvPr id="1053" name="Google Shape;1053;p131"/>
          <p:cNvCxnSpPr/>
          <p:nvPr/>
        </p:nvCxnSpPr>
        <p:spPr>
          <a:xfrm>
            <a:off x="4961335" y="1322787"/>
            <a:ext cx="0" cy="4482703"/>
          </a:xfrm>
          <a:prstGeom prst="straightConnector1">
            <a:avLst/>
          </a:prstGeom>
          <a:noFill/>
          <a:ln cap="flat" cmpd="sng" w="57150">
            <a:solidFill>
              <a:srgbClr val="CC0000"/>
            </a:solidFill>
            <a:prstDash val="solid"/>
            <a:round/>
            <a:headEnd len="sm" w="sm" type="none"/>
            <a:tailEnd len="sm" w="sm" type="none"/>
          </a:ln>
        </p:spPr>
      </p:cxnSp>
      <p:cxnSp>
        <p:nvCxnSpPr>
          <p:cNvPr id="1054" name="Google Shape;1054;p131"/>
          <p:cNvCxnSpPr/>
          <p:nvPr/>
        </p:nvCxnSpPr>
        <p:spPr>
          <a:xfrm>
            <a:off x="6743700" y="1322787"/>
            <a:ext cx="0" cy="4482703"/>
          </a:xfrm>
          <a:prstGeom prst="straightConnector1">
            <a:avLst/>
          </a:prstGeom>
          <a:noFill/>
          <a:ln cap="flat" cmpd="sng" w="57150">
            <a:solidFill>
              <a:srgbClr val="CC0000"/>
            </a:solidFill>
            <a:prstDash val="solid"/>
            <a:round/>
            <a:headEnd len="sm" w="sm" type="none"/>
            <a:tailEnd len="sm" w="sm" type="none"/>
          </a:ln>
        </p:spPr>
      </p:cxnSp>
      <p:sp>
        <p:nvSpPr>
          <p:cNvPr id="1055" name="Google Shape;1055;p131"/>
          <p:cNvSpPr/>
          <p:nvPr/>
        </p:nvSpPr>
        <p:spPr>
          <a:xfrm>
            <a:off x="3611168" y="5373293"/>
            <a:ext cx="1134665" cy="307181"/>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Times New Roman"/>
                <a:ea typeface="Times New Roman"/>
                <a:cs typeface="Times New Roman"/>
                <a:sym typeface="Times New Roman"/>
              </a:rPr>
              <a:t>Birth.</a:t>
            </a:r>
            <a:endParaRPr b="0" i="0" sz="1400" u="none" cap="none" strike="noStrike">
              <a:solidFill>
                <a:srgbClr val="000000"/>
              </a:solidFill>
              <a:latin typeface="Arial"/>
              <a:ea typeface="Arial"/>
              <a:cs typeface="Arial"/>
              <a:sym typeface="Arial"/>
            </a:endParaRPr>
          </a:p>
        </p:txBody>
      </p:sp>
      <p:sp>
        <p:nvSpPr>
          <p:cNvPr id="1056" name="Google Shape;1056;p131"/>
          <p:cNvSpPr/>
          <p:nvPr/>
        </p:nvSpPr>
        <p:spPr>
          <a:xfrm>
            <a:off x="5178031" y="5373291"/>
            <a:ext cx="1350169" cy="3238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Times New Roman"/>
                <a:ea typeface="Times New Roman"/>
                <a:cs typeface="Times New Roman"/>
                <a:sym typeface="Times New Roman"/>
              </a:rPr>
              <a:t>15 months.</a:t>
            </a:r>
            <a:endParaRPr b="0" i="0" sz="1400" u="none" cap="none" strike="noStrike">
              <a:solidFill>
                <a:srgbClr val="000000"/>
              </a:solidFill>
              <a:latin typeface="Arial"/>
              <a:ea typeface="Arial"/>
              <a:cs typeface="Arial"/>
              <a:sym typeface="Arial"/>
            </a:endParaRPr>
          </a:p>
        </p:txBody>
      </p:sp>
      <p:sp>
        <p:nvSpPr>
          <p:cNvPr id="1057" name="Google Shape;1057;p131"/>
          <p:cNvSpPr/>
          <p:nvPr/>
        </p:nvSpPr>
        <p:spPr>
          <a:xfrm>
            <a:off x="7013973" y="5373291"/>
            <a:ext cx="1243013" cy="32385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Times New Roman"/>
                <a:ea typeface="Times New Roman"/>
                <a:cs typeface="Times New Roman"/>
                <a:sym typeface="Times New Roman"/>
              </a:rPr>
              <a:t>2 years.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4" name="Shape 1064"/>
        <p:cNvGrpSpPr/>
        <p:nvPr/>
      </p:nvGrpSpPr>
      <p:grpSpPr>
        <a:xfrm>
          <a:off x="0" y="0"/>
          <a:ext cx="0" cy="0"/>
          <a:chOff x="0" y="0"/>
          <a:chExt cx="0" cy="0"/>
        </a:xfrm>
      </p:grpSpPr>
      <p:grpSp>
        <p:nvGrpSpPr>
          <p:cNvPr id="1065" name="Google Shape;1065;p132"/>
          <p:cNvGrpSpPr/>
          <p:nvPr/>
        </p:nvGrpSpPr>
        <p:grpSpPr>
          <a:xfrm>
            <a:off x="2163926" y="581469"/>
            <a:ext cx="7924681" cy="5724522"/>
            <a:chOff x="398187" y="-49152"/>
            <a:chExt cx="7924681" cy="5724522"/>
          </a:xfrm>
        </p:grpSpPr>
        <p:sp>
          <p:nvSpPr>
            <p:cNvPr id="1066" name="Google Shape;1066;p132"/>
            <p:cNvSpPr/>
            <p:nvPr/>
          </p:nvSpPr>
          <p:spPr>
            <a:xfrm>
              <a:off x="1393027" y="-49152"/>
              <a:ext cx="5697970" cy="5697970"/>
            </a:xfrm>
            <a:custGeom>
              <a:rect b="b" l="l" r="r" t="t"/>
              <a:pathLst>
                <a:path extrusionOk="0" h="120000" w="120000">
                  <a:moveTo>
                    <a:pt x="71132" y="4691"/>
                  </a:moveTo>
                  <a:lnTo>
                    <a:pt x="71132" y="4691"/>
                  </a:lnTo>
                  <a:cubicBezTo>
                    <a:pt x="98233" y="10146"/>
                    <a:pt x="117390" y="34434"/>
                    <a:pt x="116380" y="62060"/>
                  </a:cubicBezTo>
                  <a:cubicBezTo>
                    <a:pt x="115371" y="89685"/>
                    <a:pt x="94494" y="112511"/>
                    <a:pt x="67067" y="115974"/>
                  </a:cubicBezTo>
                  <a:cubicBezTo>
                    <a:pt x="39640" y="119436"/>
                    <a:pt x="13744" y="102516"/>
                    <a:pt x="5901" y="76008"/>
                  </a:cubicBezTo>
                  <a:cubicBezTo>
                    <a:pt x="-1943" y="49500"/>
                    <a:pt x="10576" y="21213"/>
                    <a:pt x="35471" y="9194"/>
                  </a:cubicBezTo>
                  <a:lnTo>
                    <a:pt x="34216" y="5854"/>
                  </a:lnTo>
                  <a:lnTo>
                    <a:pt x="41332" y="10298"/>
                  </a:lnTo>
                  <a:lnTo>
                    <a:pt x="39074" y="18788"/>
                  </a:lnTo>
                  <a:lnTo>
                    <a:pt x="37821" y="15451"/>
                  </a:lnTo>
                  <a:lnTo>
                    <a:pt x="37821" y="15451"/>
                  </a:lnTo>
                  <a:cubicBezTo>
                    <a:pt x="16043" y="26293"/>
                    <a:pt x="5296" y="51290"/>
                    <a:pt x="12411" y="74554"/>
                  </a:cubicBezTo>
                  <a:cubicBezTo>
                    <a:pt x="19525" y="97818"/>
                    <a:pt x="42416" y="112528"/>
                    <a:pt x="66533" y="109335"/>
                  </a:cubicBezTo>
                  <a:cubicBezTo>
                    <a:pt x="90650" y="106141"/>
                    <a:pt x="108923" y="85980"/>
                    <a:pt x="109737" y="61666"/>
                  </a:cubicBezTo>
                  <a:cubicBezTo>
                    <a:pt x="110552" y="37352"/>
                    <a:pt x="93668" y="16013"/>
                    <a:pt x="69819" y="11213"/>
                  </a:cubicBezTo>
                  <a:close/>
                </a:path>
              </a:pathLst>
            </a:custGeom>
            <a:solidFill>
              <a:srgbClr val="CFCBC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132"/>
            <p:cNvSpPr/>
            <p:nvPr/>
          </p:nvSpPr>
          <p:spPr>
            <a:xfrm>
              <a:off x="3429949" y="802"/>
              <a:ext cx="1624126" cy="812063"/>
            </a:xfrm>
            <a:prstGeom prst="roundRect">
              <a:avLst>
                <a:gd fmla="val 16667" name="adj"/>
              </a:avLst>
            </a:prstGeom>
            <a:solidFill>
              <a:srgbClr val="6868C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8" name="Google Shape;1068;p132"/>
            <p:cNvSpPr txBox="1"/>
            <p:nvPr/>
          </p:nvSpPr>
          <p:spPr>
            <a:xfrm>
              <a:off x="3469591" y="40444"/>
              <a:ext cx="1544842" cy="73277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Impact of stress, alcohol, DV etc. on foetal development</a:t>
              </a:r>
              <a:endParaRPr b="0" i="0" sz="1400" u="none" cap="none" strike="noStrike">
                <a:solidFill>
                  <a:srgbClr val="000000"/>
                </a:solidFill>
                <a:latin typeface="Arial"/>
                <a:ea typeface="Arial"/>
                <a:cs typeface="Arial"/>
                <a:sym typeface="Arial"/>
              </a:endParaRPr>
            </a:p>
          </p:txBody>
        </p:sp>
        <p:sp>
          <p:nvSpPr>
            <p:cNvPr id="1069" name="Google Shape;1069;p132"/>
            <p:cNvSpPr/>
            <p:nvPr/>
          </p:nvSpPr>
          <p:spPr>
            <a:xfrm>
              <a:off x="5445113" y="815727"/>
              <a:ext cx="1624126" cy="812063"/>
            </a:xfrm>
            <a:prstGeom prst="roundRect">
              <a:avLst>
                <a:gd fmla="val 16667" name="adj"/>
              </a:avLst>
            </a:prstGeom>
            <a:solidFill>
              <a:srgbClr val="E855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32"/>
            <p:cNvSpPr txBox="1"/>
            <p:nvPr/>
          </p:nvSpPr>
          <p:spPr>
            <a:xfrm>
              <a:off x="5484755" y="855369"/>
              <a:ext cx="1544842" cy="732779"/>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Evidence re high risk to under ones – shaken baby, NAI etc.</a:t>
              </a:r>
              <a:endParaRPr b="0" i="0" sz="1400" u="none" cap="none" strike="noStrike">
                <a:solidFill>
                  <a:srgbClr val="000000"/>
                </a:solidFill>
                <a:latin typeface="Arial"/>
                <a:ea typeface="Arial"/>
                <a:cs typeface="Arial"/>
                <a:sym typeface="Arial"/>
              </a:endParaRPr>
            </a:p>
          </p:txBody>
        </p:sp>
        <p:sp>
          <p:nvSpPr>
            <p:cNvPr id="1071" name="Google Shape;1071;p132"/>
            <p:cNvSpPr/>
            <p:nvPr/>
          </p:nvSpPr>
          <p:spPr>
            <a:xfrm>
              <a:off x="6076036" y="2149509"/>
              <a:ext cx="2246832" cy="875225"/>
            </a:xfrm>
            <a:prstGeom prst="roundRect">
              <a:avLst>
                <a:gd fmla="val 16667" name="adj"/>
              </a:avLst>
            </a:prstGeom>
            <a:solidFill>
              <a:srgbClr val="00B0F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32"/>
            <p:cNvSpPr txBox="1"/>
            <p:nvPr/>
          </p:nvSpPr>
          <p:spPr>
            <a:xfrm>
              <a:off x="6118761" y="2192234"/>
              <a:ext cx="2161382" cy="789775"/>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Developmental trauma: attachment patterns; parents experienced as frightened / frightening</a:t>
              </a:r>
              <a:endParaRPr b="0" i="0" sz="1400" u="none" cap="none" strike="noStrike">
                <a:solidFill>
                  <a:srgbClr val="000000"/>
                </a:solidFill>
                <a:latin typeface="Arial"/>
                <a:ea typeface="Arial"/>
                <a:cs typeface="Arial"/>
                <a:sym typeface="Arial"/>
              </a:endParaRPr>
            </a:p>
          </p:txBody>
        </p:sp>
        <p:sp>
          <p:nvSpPr>
            <p:cNvPr id="1073" name="Google Shape;1073;p132"/>
            <p:cNvSpPr/>
            <p:nvPr/>
          </p:nvSpPr>
          <p:spPr>
            <a:xfrm>
              <a:off x="5876053" y="3402114"/>
              <a:ext cx="2300802" cy="1093759"/>
            </a:xfrm>
            <a:prstGeom prst="roundRect">
              <a:avLst>
                <a:gd fmla="val 16667" name="adj"/>
              </a:avLst>
            </a:prstGeom>
            <a:solidFill>
              <a:srgbClr val="00F7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32"/>
            <p:cNvSpPr txBox="1"/>
            <p:nvPr/>
          </p:nvSpPr>
          <p:spPr>
            <a:xfrm>
              <a:off x="5929446" y="3455507"/>
              <a:ext cx="2194016" cy="986973"/>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Pre-school: early signs of aggression in nursery; speech &amp; language delay; low capacity for self-regulation</a:t>
              </a:r>
              <a:endParaRPr b="0" i="0" sz="1400" u="none" cap="none" strike="noStrike">
                <a:solidFill>
                  <a:srgbClr val="000000"/>
                </a:solidFill>
                <a:latin typeface="Arial"/>
                <a:ea typeface="Arial"/>
                <a:cs typeface="Arial"/>
                <a:sym typeface="Arial"/>
              </a:endParaRPr>
            </a:p>
          </p:txBody>
        </p:sp>
        <p:sp>
          <p:nvSpPr>
            <p:cNvPr id="1075" name="Google Shape;1075;p132"/>
            <p:cNvSpPr/>
            <p:nvPr/>
          </p:nvSpPr>
          <p:spPr>
            <a:xfrm>
              <a:off x="3632009" y="4852596"/>
              <a:ext cx="2215811" cy="822774"/>
            </a:xfrm>
            <a:prstGeom prst="roundRect">
              <a:avLst>
                <a:gd fmla="val 16667" name="adj"/>
              </a:avLst>
            </a:prstGeom>
            <a:solidFill>
              <a:srgbClr val="11FE6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32"/>
            <p:cNvSpPr txBox="1"/>
            <p:nvPr/>
          </p:nvSpPr>
          <p:spPr>
            <a:xfrm>
              <a:off x="3672174" y="4892761"/>
              <a:ext cx="2135481" cy="742444"/>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Middle childhood: poor peer relationships; underachieving at school; bullying / bullied</a:t>
              </a:r>
              <a:endParaRPr b="0" i="0" sz="1400" u="none" cap="none" strike="noStrike">
                <a:solidFill>
                  <a:srgbClr val="000000"/>
                </a:solidFill>
                <a:latin typeface="Arial"/>
                <a:ea typeface="Arial"/>
                <a:cs typeface="Arial"/>
                <a:sym typeface="Arial"/>
              </a:endParaRPr>
            </a:p>
          </p:txBody>
        </p:sp>
        <p:sp>
          <p:nvSpPr>
            <p:cNvPr id="1077" name="Google Shape;1077;p132"/>
            <p:cNvSpPr/>
            <p:nvPr/>
          </p:nvSpPr>
          <p:spPr>
            <a:xfrm>
              <a:off x="521407" y="3869785"/>
              <a:ext cx="2714824" cy="1092606"/>
            </a:xfrm>
            <a:prstGeom prst="roundRect">
              <a:avLst>
                <a:gd fmla="val 16667" name="adj"/>
              </a:avLst>
            </a:prstGeom>
            <a:solidFill>
              <a:srgbClr val="E9FF4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8" name="Google Shape;1078;p132"/>
            <p:cNvSpPr txBox="1"/>
            <p:nvPr/>
          </p:nvSpPr>
          <p:spPr>
            <a:xfrm>
              <a:off x="574744" y="3923122"/>
              <a:ext cx="2608150" cy="98593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Adolescence: behavioural challenges; offending; aggression as coping response to shame and trauma; depression; self harm</a:t>
              </a:r>
              <a:endParaRPr b="0" i="0" sz="1400" u="none" cap="none" strike="noStrike">
                <a:solidFill>
                  <a:srgbClr val="000000"/>
                </a:solidFill>
                <a:latin typeface="Arial"/>
                <a:ea typeface="Arial"/>
                <a:cs typeface="Arial"/>
                <a:sym typeface="Arial"/>
              </a:endParaRPr>
            </a:p>
          </p:txBody>
        </p:sp>
        <p:sp>
          <p:nvSpPr>
            <p:cNvPr id="1079" name="Google Shape;1079;p132"/>
            <p:cNvSpPr/>
            <p:nvPr/>
          </p:nvSpPr>
          <p:spPr>
            <a:xfrm>
              <a:off x="398187" y="2562824"/>
              <a:ext cx="1913399" cy="839194"/>
            </a:xfrm>
            <a:prstGeom prst="roundRect">
              <a:avLst>
                <a:gd fmla="val 16667" name="adj"/>
              </a:avLst>
            </a:prstGeom>
            <a:solidFill>
              <a:srgbClr val="FFB84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32"/>
            <p:cNvSpPr txBox="1"/>
            <p:nvPr/>
          </p:nvSpPr>
          <p:spPr>
            <a:xfrm>
              <a:off x="439153" y="2603790"/>
              <a:ext cx="1831467" cy="757262"/>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Adult relationships: repeating patterns: DV, addiction, mental health</a:t>
              </a:r>
              <a:endParaRPr b="0" i="0" sz="1400" u="none" cap="none" strike="noStrike">
                <a:solidFill>
                  <a:srgbClr val="000000"/>
                </a:solidFill>
                <a:latin typeface="Arial"/>
                <a:ea typeface="Arial"/>
                <a:cs typeface="Arial"/>
                <a:sym typeface="Arial"/>
              </a:endParaRPr>
            </a:p>
          </p:txBody>
        </p:sp>
        <p:sp>
          <p:nvSpPr>
            <p:cNvPr id="1081" name="Google Shape;1081;p132"/>
            <p:cNvSpPr/>
            <p:nvPr/>
          </p:nvSpPr>
          <p:spPr>
            <a:xfrm>
              <a:off x="696342" y="969338"/>
              <a:ext cx="2317757" cy="900862"/>
            </a:xfrm>
            <a:prstGeom prst="roundRect">
              <a:avLst>
                <a:gd fmla="val 16667" name="adj"/>
              </a:avLst>
            </a:prstGeom>
            <a:solidFill>
              <a:srgbClr val="FF721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32"/>
            <p:cNvSpPr txBox="1"/>
            <p:nvPr/>
          </p:nvSpPr>
          <p:spPr>
            <a:xfrm>
              <a:off x="740318" y="1013314"/>
              <a:ext cx="2229805" cy="81291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Parenting: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20"/>
                </a:spcBef>
                <a:spcAft>
                  <a:spcPts val="0"/>
                </a:spcAft>
                <a:buClr>
                  <a:schemeClr val="dk1"/>
                </a:buClr>
                <a:buSzPts val="1200"/>
                <a:buFont typeface="Arial"/>
                <a:buNone/>
              </a:pPr>
              <a:r>
                <a:rPr b="1" i="0" lang="en-GB" sz="1200" u="none" cap="none" strike="noStrike">
                  <a:solidFill>
                    <a:schemeClr val="dk1"/>
                  </a:solidFill>
                  <a:latin typeface="Arial"/>
                  <a:ea typeface="Arial"/>
                  <a:cs typeface="Arial"/>
                  <a:sym typeface="Arial"/>
                </a:rPr>
                <a:t> 70% of parents don’t repeat cycles of abuse &amp; neglect, 30% do (Crittenden, 2008)</a:t>
              </a:r>
              <a:endParaRPr b="1" i="0" sz="1200" u="none" cap="none" strike="noStrike">
                <a:solidFill>
                  <a:schemeClr val="dk1"/>
                </a:solidFill>
                <a:latin typeface="Arial"/>
                <a:ea typeface="Arial"/>
                <a:cs typeface="Arial"/>
                <a:sym typeface="Arial"/>
              </a:endParaRPr>
            </a:p>
          </p:txBody>
        </p:sp>
      </p:grpSp>
      <p:sp>
        <p:nvSpPr>
          <p:cNvPr id="1083" name="Google Shape;1083;p132"/>
          <p:cNvSpPr txBox="1"/>
          <p:nvPr/>
        </p:nvSpPr>
        <p:spPr>
          <a:xfrm>
            <a:off x="5222631" y="2321169"/>
            <a:ext cx="1768721" cy="278537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Verdana"/>
                <a:ea typeface="Verdana"/>
                <a:cs typeface="Verdana"/>
                <a:sym typeface="Verdana"/>
              </a:rPr>
              <a:t>Intergenerational cycles of neglect, abuse, loss and trauma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Verdana"/>
                <a:ea typeface="Verdana"/>
                <a:cs typeface="Verdana"/>
                <a:sym typeface="Verdana"/>
              </a:rPr>
              <a:t>&amp;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Verdana"/>
                <a:ea typeface="Verdana"/>
                <a:cs typeface="Verdana"/>
                <a:sym typeface="Verdana"/>
              </a:rPr>
              <a:t>parental mental health difficulties, addiction and violence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8" name="Shape 1088"/>
        <p:cNvGrpSpPr/>
        <p:nvPr/>
      </p:nvGrpSpPr>
      <p:grpSpPr>
        <a:xfrm>
          <a:off x="0" y="0"/>
          <a:ext cx="0" cy="0"/>
          <a:chOff x="0" y="0"/>
          <a:chExt cx="0" cy="0"/>
        </a:xfrm>
      </p:grpSpPr>
      <p:pic>
        <p:nvPicPr>
          <p:cNvPr id="1089" name="Google Shape;1089;p133"/>
          <p:cNvPicPr preferRelativeResize="0"/>
          <p:nvPr/>
        </p:nvPicPr>
        <p:blipFill rotWithShape="1">
          <a:blip r:embed="rId3">
            <a:alphaModFix/>
          </a:blip>
          <a:srcRect b="0" l="0" r="0" t="0"/>
          <a:stretch/>
        </p:blipFill>
        <p:spPr>
          <a:xfrm>
            <a:off x="2426677" y="923268"/>
            <a:ext cx="7057265" cy="575888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4" name="Shape 1094"/>
        <p:cNvGrpSpPr/>
        <p:nvPr/>
      </p:nvGrpSpPr>
      <p:grpSpPr>
        <a:xfrm>
          <a:off x="0" y="0"/>
          <a:ext cx="0" cy="0"/>
          <a:chOff x="0" y="0"/>
          <a:chExt cx="0" cy="0"/>
        </a:xfrm>
      </p:grpSpPr>
      <p:sp>
        <p:nvSpPr>
          <p:cNvPr id="1095" name="Google Shape;1095;p134"/>
          <p:cNvSpPr txBox="1"/>
          <p:nvPr>
            <p:ph type="title"/>
          </p:nvPr>
        </p:nvSpPr>
        <p:spPr>
          <a:xfrm>
            <a:off x="2152652" y="1131094"/>
            <a:ext cx="7685171" cy="64055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b="1" lang="en-GB" sz="2520">
                <a:solidFill>
                  <a:srgbClr val="7030A0"/>
                </a:solidFill>
              </a:rPr>
              <a:t>Trauma</a:t>
            </a:r>
            <a:br>
              <a:rPr lang="en-GB" sz="2520"/>
            </a:br>
            <a:endParaRPr sz="2520"/>
          </a:p>
        </p:txBody>
      </p:sp>
      <p:sp>
        <p:nvSpPr>
          <p:cNvPr id="1096" name="Google Shape;1096;p134"/>
          <p:cNvSpPr txBox="1"/>
          <p:nvPr>
            <p:ph idx="1" type="body"/>
          </p:nvPr>
        </p:nvSpPr>
        <p:spPr>
          <a:xfrm>
            <a:off x="2152650" y="1506957"/>
            <a:ext cx="7886700" cy="398301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en-GB"/>
              <a:t>Traumatic events have been described as those that "overwhelm the ordinary human adaptations to life [and] … generally involve threats to life or bodily integrity, or a close personal encounter with violence and death" (Herman, 1992, p. 33).</a:t>
            </a:r>
            <a:endParaRPr/>
          </a:p>
          <a:p>
            <a:pPr indent="0" lvl="0" marL="0" rtl="0" algn="l">
              <a:lnSpc>
                <a:spcPct val="100000"/>
              </a:lnSpc>
              <a:spcBef>
                <a:spcPts val="0"/>
              </a:spcBef>
              <a:spcAft>
                <a:spcPts val="0"/>
              </a:spcAft>
              <a:buClr>
                <a:schemeClr val="dk1"/>
              </a:buClr>
              <a:buSzPts val="1800"/>
              <a:buFont typeface="Arial"/>
              <a:buNone/>
            </a:pPr>
            <a:r>
              <a:t/>
            </a:r>
            <a:endParaRPr/>
          </a:p>
        </p:txBody>
      </p:sp>
      <p:pic>
        <p:nvPicPr>
          <p:cNvPr id="1097" name="Google Shape;1097;p134"/>
          <p:cNvPicPr preferRelativeResize="0"/>
          <p:nvPr/>
        </p:nvPicPr>
        <p:blipFill rotWithShape="1">
          <a:blip r:embed="rId3">
            <a:alphaModFix/>
          </a:blip>
          <a:srcRect b="0" l="0" r="0" t="0"/>
          <a:stretch/>
        </p:blipFill>
        <p:spPr>
          <a:xfrm>
            <a:off x="4965033" y="2899611"/>
            <a:ext cx="1499937" cy="1499937"/>
          </a:xfrm>
          <a:prstGeom prst="rect">
            <a:avLst/>
          </a:prstGeom>
          <a:noFill/>
          <a:ln>
            <a:noFill/>
          </a:ln>
        </p:spPr>
      </p:pic>
      <p:sp>
        <p:nvSpPr>
          <p:cNvPr id="1098" name="Google Shape;1098;p134"/>
          <p:cNvSpPr txBox="1"/>
          <p:nvPr/>
        </p:nvSpPr>
        <p:spPr>
          <a:xfrm>
            <a:off x="7178843" y="3371851"/>
            <a:ext cx="2045369" cy="92333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7030A0"/>
                </a:solidFill>
                <a:latin typeface="Arial"/>
                <a:ea typeface="Arial"/>
                <a:cs typeface="Arial"/>
                <a:sym typeface="Arial"/>
              </a:rPr>
              <a:t>Amygdala response to perceived threat</a:t>
            </a:r>
            <a:endParaRPr b="0" i="0" sz="1400" u="none" cap="none" strike="noStrike">
              <a:solidFill>
                <a:srgbClr val="000000"/>
              </a:solidFill>
              <a:latin typeface="Arial"/>
              <a:ea typeface="Arial"/>
              <a:cs typeface="Arial"/>
              <a:sym typeface="Arial"/>
            </a:endParaRPr>
          </a:p>
        </p:txBody>
      </p:sp>
      <p:cxnSp>
        <p:nvCxnSpPr>
          <p:cNvPr id="1099" name="Google Shape;1099;p134"/>
          <p:cNvCxnSpPr/>
          <p:nvPr/>
        </p:nvCxnSpPr>
        <p:spPr>
          <a:xfrm flipH="1">
            <a:off x="4243137" y="4399549"/>
            <a:ext cx="1215190" cy="676651"/>
          </a:xfrm>
          <a:prstGeom prst="straightConnector1">
            <a:avLst/>
          </a:prstGeom>
          <a:noFill/>
          <a:ln cap="flat" cmpd="sng" w="9525">
            <a:solidFill>
              <a:srgbClr val="007127"/>
            </a:solidFill>
            <a:prstDash val="solid"/>
            <a:round/>
            <a:headEnd len="sm" w="sm" type="none"/>
            <a:tailEnd len="med" w="med" type="triangle"/>
          </a:ln>
        </p:spPr>
      </p:cxnSp>
      <p:cxnSp>
        <p:nvCxnSpPr>
          <p:cNvPr id="1100" name="Google Shape;1100;p134"/>
          <p:cNvCxnSpPr/>
          <p:nvPr/>
        </p:nvCxnSpPr>
        <p:spPr>
          <a:xfrm>
            <a:off x="5995237" y="4390402"/>
            <a:ext cx="1481387" cy="685796"/>
          </a:xfrm>
          <a:prstGeom prst="straightConnector1">
            <a:avLst/>
          </a:prstGeom>
          <a:noFill/>
          <a:ln cap="flat" cmpd="sng" w="9525">
            <a:solidFill>
              <a:srgbClr val="007127"/>
            </a:solidFill>
            <a:prstDash val="solid"/>
            <a:round/>
            <a:headEnd len="sm" w="sm" type="none"/>
            <a:tailEnd len="med" w="med" type="triangle"/>
          </a:ln>
        </p:spPr>
      </p:cxnSp>
      <p:sp>
        <p:nvSpPr>
          <p:cNvPr id="1101" name="Google Shape;1101;p134"/>
          <p:cNvSpPr txBox="1"/>
          <p:nvPr/>
        </p:nvSpPr>
        <p:spPr>
          <a:xfrm>
            <a:off x="6781802" y="5164556"/>
            <a:ext cx="21416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7030A0"/>
                </a:solidFill>
                <a:latin typeface="Arial"/>
                <a:ea typeface="Arial"/>
                <a:cs typeface="Arial"/>
                <a:sym typeface="Arial"/>
              </a:rPr>
              <a:t>Physical integrity</a:t>
            </a:r>
            <a:endParaRPr b="0" i="0" sz="1400" u="none" cap="none" strike="noStrike">
              <a:solidFill>
                <a:srgbClr val="000000"/>
              </a:solidFill>
              <a:latin typeface="Arial"/>
              <a:ea typeface="Arial"/>
              <a:cs typeface="Arial"/>
              <a:sym typeface="Arial"/>
            </a:endParaRPr>
          </a:p>
        </p:txBody>
      </p:sp>
      <p:sp>
        <p:nvSpPr>
          <p:cNvPr id="1102" name="Google Shape;1102;p134"/>
          <p:cNvSpPr txBox="1"/>
          <p:nvPr/>
        </p:nvSpPr>
        <p:spPr>
          <a:xfrm>
            <a:off x="3524252" y="5164556"/>
            <a:ext cx="2141621"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7030A0"/>
                </a:solidFill>
                <a:latin typeface="Arial"/>
                <a:ea typeface="Arial"/>
                <a:cs typeface="Arial"/>
                <a:sym typeface="Arial"/>
              </a:rPr>
              <a:t>Attachment</a:t>
            </a:r>
            <a:endParaRPr b="0" i="0" sz="1400" u="none" cap="none" strike="noStrike">
              <a:solidFill>
                <a:srgbClr val="000000"/>
              </a:solidFill>
              <a:latin typeface="Arial"/>
              <a:ea typeface="Arial"/>
              <a:cs typeface="Arial"/>
              <a:sym typeface="Arial"/>
            </a:endParaRPr>
          </a:p>
        </p:txBody>
      </p:sp>
      <p:sp>
        <p:nvSpPr>
          <p:cNvPr id="1103" name="Google Shape;1103;p134"/>
          <p:cNvSpPr txBox="1"/>
          <p:nvPr/>
        </p:nvSpPr>
        <p:spPr>
          <a:xfrm>
            <a:off x="2205791" y="3371851"/>
            <a:ext cx="2045369" cy="120032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rgbClr val="7030A0"/>
                </a:solidFill>
                <a:latin typeface="Arial"/>
                <a:ea typeface="Arial"/>
                <a:cs typeface="Arial"/>
                <a:sym typeface="Arial"/>
              </a:rPr>
              <a:t>Immediate survival no sense of time / consequences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7" name="Shape 1107"/>
        <p:cNvGrpSpPr/>
        <p:nvPr/>
      </p:nvGrpSpPr>
      <p:grpSpPr>
        <a:xfrm>
          <a:off x="0" y="0"/>
          <a:ext cx="0" cy="0"/>
          <a:chOff x="0" y="0"/>
          <a:chExt cx="0" cy="0"/>
        </a:xfrm>
      </p:grpSpPr>
      <p:sp>
        <p:nvSpPr>
          <p:cNvPr id="1108" name="Google Shape;1108;p135"/>
          <p:cNvSpPr txBox="1"/>
          <p:nvPr>
            <p:ph type="title"/>
          </p:nvPr>
        </p:nvSpPr>
        <p:spPr>
          <a:xfrm>
            <a:off x="1703512" y="260648"/>
            <a:ext cx="6264696" cy="504056"/>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ACE STUDY: Public Health Wales</a:t>
            </a:r>
            <a:endParaRPr/>
          </a:p>
        </p:txBody>
      </p:sp>
      <p:sp>
        <p:nvSpPr>
          <p:cNvPr id="1109" name="Google Shape;1109;p135"/>
          <p:cNvSpPr txBox="1"/>
          <p:nvPr>
            <p:ph idx="1" type="body"/>
          </p:nvPr>
        </p:nvSpPr>
        <p:spPr>
          <a:xfrm>
            <a:off x="624417" y="1981200"/>
            <a:ext cx="10363200" cy="375285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1800"/>
              <a:buFont typeface="Arial"/>
              <a:buChar char="•"/>
            </a:pPr>
            <a:r>
              <a:rPr lang="en-GB"/>
              <a:t>ACE Study Wales Public Health</a:t>
            </a:r>
            <a:endParaRPr/>
          </a:p>
          <a:p>
            <a:pPr indent="-342900" lvl="0" marL="342900" rtl="0" algn="l">
              <a:lnSpc>
                <a:spcPct val="100000"/>
              </a:lnSpc>
              <a:spcBef>
                <a:spcPts val="360"/>
              </a:spcBef>
              <a:spcAft>
                <a:spcPts val="0"/>
              </a:spcAft>
              <a:buClr>
                <a:schemeClr val="dk1"/>
              </a:buClr>
              <a:buSzPts val="1800"/>
              <a:buFont typeface="Arial"/>
              <a:buChar char="•"/>
            </a:pPr>
            <a:r>
              <a:rPr lang="en-GB"/>
              <a:t>https://www.youtube.com/watch?v=XHgLYI9KZ-A</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sp>
        <p:nvSpPr>
          <p:cNvPr id="1115" name="Google Shape;1115;p136"/>
          <p:cNvSpPr txBox="1"/>
          <p:nvPr>
            <p:ph type="title"/>
          </p:nvPr>
        </p:nvSpPr>
        <p:spPr>
          <a:xfrm>
            <a:off x="1955800" y="5200651"/>
            <a:ext cx="8521700" cy="520700"/>
          </a:xfrm>
          <a:prstGeom prst="rect">
            <a:avLst/>
          </a:prstGeom>
          <a:noFill/>
          <a:ln>
            <a:noFill/>
          </a:ln>
        </p:spPr>
        <p:txBody>
          <a:bodyPr anchorCtr="0" anchor="ctr" bIns="45700" lIns="91425" spcFirstLastPara="1" rIns="91425" wrap="square" tIns="45700">
            <a:noAutofit/>
          </a:bodyPr>
          <a:lstStyle/>
          <a:p>
            <a:pPr indent="0" lvl="0" marL="0" rtl="0" algn="just">
              <a:lnSpc>
                <a:spcPct val="100000"/>
              </a:lnSpc>
              <a:spcBef>
                <a:spcPts val="0"/>
              </a:spcBef>
              <a:spcAft>
                <a:spcPts val="0"/>
              </a:spcAft>
              <a:buSzPts val="1400"/>
              <a:buNone/>
            </a:pPr>
            <a:r>
              <a:rPr lang="en-GB" sz="1800"/>
              <a:t>Wilson, Fauci, and Goodman’s (2015) analysis of contemporary approaches identified a set of principles and practices that are uniquely responsive to the lived experiences of trauma</a:t>
            </a:r>
            <a:endParaRPr sz="1800">
              <a:latin typeface="Arial"/>
              <a:ea typeface="Arial"/>
              <a:cs typeface="Arial"/>
              <a:sym typeface="Arial"/>
            </a:endParaRPr>
          </a:p>
        </p:txBody>
      </p:sp>
      <p:grpSp>
        <p:nvGrpSpPr>
          <p:cNvPr id="1116" name="Google Shape;1116;p136"/>
          <p:cNvGrpSpPr/>
          <p:nvPr/>
        </p:nvGrpSpPr>
        <p:grpSpPr>
          <a:xfrm>
            <a:off x="2139950" y="1173226"/>
            <a:ext cx="7886699" cy="3796045"/>
            <a:chOff x="0" y="0"/>
            <a:chExt cx="7886699" cy="3796045"/>
          </a:xfrm>
        </p:grpSpPr>
        <p:sp>
          <p:nvSpPr>
            <p:cNvPr id="1117" name="Google Shape;1117;p136"/>
            <p:cNvSpPr/>
            <p:nvPr/>
          </p:nvSpPr>
          <p:spPr>
            <a:xfrm>
              <a:off x="0" y="0"/>
              <a:ext cx="6072759" cy="683288"/>
            </a:xfrm>
            <a:prstGeom prst="roundRect">
              <a:avLst>
                <a:gd fmla="val 10000" name="adj"/>
              </a:avLst>
            </a:prstGeom>
            <a:solidFill>
              <a:srgbClr val="FF0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p136"/>
            <p:cNvSpPr txBox="1"/>
            <p:nvPr/>
          </p:nvSpPr>
          <p:spPr>
            <a:xfrm>
              <a:off x="20013" y="20013"/>
              <a:ext cx="5255492" cy="64326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rial"/>
                <a:buNone/>
              </a:pPr>
              <a:r>
                <a:rPr b="1" i="0" lang="en-GB" sz="2300" u="none" cap="none" strike="noStrike">
                  <a:solidFill>
                    <a:schemeClr val="dk1"/>
                  </a:solidFill>
                  <a:latin typeface="Arial"/>
                  <a:ea typeface="Arial"/>
                  <a:cs typeface="Arial"/>
                  <a:sym typeface="Arial"/>
                </a:rPr>
                <a:t>Establishing emotional safety</a:t>
              </a:r>
              <a:endParaRPr b="1" i="0" sz="2300" u="none" cap="none" strike="noStrike">
                <a:solidFill>
                  <a:schemeClr val="dk1"/>
                </a:solidFill>
                <a:latin typeface="Arial"/>
                <a:ea typeface="Arial"/>
                <a:cs typeface="Arial"/>
                <a:sym typeface="Arial"/>
              </a:endParaRPr>
            </a:p>
          </p:txBody>
        </p:sp>
        <p:sp>
          <p:nvSpPr>
            <p:cNvPr id="1119" name="Google Shape;1119;p136"/>
            <p:cNvSpPr/>
            <p:nvPr/>
          </p:nvSpPr>
          <p:spPr>
            <a:xfrm>
              <a:off x="453485" y="778189"/>
              <a:ext cx="6072759" cy="683288"/>
            </a:xfrm>
            <a:prstGeom prst="roundRect">
              <a:avLst>
                <a:gd fmla="val 10000" name="adj"/>
              </a:avLst>
            </a:prstGeom>
            <a:solidFill>
              <a:srgbClr val="FFC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p136"/>
            <p:cNvSpPr txBox="1"/>
            <p:nvPr/>
          </p:nvSpPr>
          <p:spPr>
            <a:xfrm>
              <a:off x="473498" y="798202"/>
              <a:ext cx="5135110" cy="64326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rial"/>
                <a:buNone/>
              </a:pPr>
              <a:r>
                <a:rPr b="1" i="0" lang="en-GB" sz="2300" u="none" cap="none" strike="noStrike">
                  <a:solidFill>
                    <a:schemeClr val="dk1"/>
                  </a:solidFill>
                  <a:latin typeface="Arial"/>
                  <a:ea typeface="Arial"/>
                  <a:cs typeface="Arial"/>
                  <a:sym typeface="Arial"/>
                </a:rPr>
                <a:t>Restoring choice and control</a:t>
              </a:r>
              <a:endParaRPr b="1" i="0" sz="2300" u="none" cap="none" strike="noStrike">
                <a:solidFill>
                  <a:schemeClr val="dk1"/>
                </a:solidFill>
                <a:latin typeface="Arial"/>
                <a:ea typeface="Arial"/>
                <a:cs typeface="Arial"/>
                <a:sym typeface="Arial"/>
              </a:endParaRPr>
            </a:p>
          </p:txBody>
        </p:sp>
        <p:sp>
          <p:nvSpPr>
            <p:cNvPr id="1121" name="Google Shape;1121;p136"/>
            <p:cNvSpPr/>
            <p:nvPr/>
          </p:nvSpPr>
          <p:spPr>
            <a:xfrm>
              <a:off x="906970" y="1556378"/>
              <a:ext cx="6072759" cy="683288"/>
            </a:xfrm>
            <a:prstGeom prst="roundRect">
              <a:avLst>
                <a:gd fmla="val 10000" name="adj"/>
              </a:avLst>
            </a:prstGeom>
            <a:solidFill>
              <a:srgbClr val="00FA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136"/>
            <p:cNvSpPr txBox="1"/>
            <p:nvPr/>
          </p:nvSpPr>
          <p:spPr>
            <a:xfrm>
              <a:off x="926983" y="1576391"/>
              <a:ext cx="5135110" cy="64326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rial"/>
                <a:buNone/>
              </a:pPr>
              <a:r>
                <a:rPr b="1" i="0" lang="en-GB" sz="2300" u="none" cap="none" strike="noStrike">
                  <a:solidFill>
                    <a:schemeClr val="dk1"/>
                  </a:solidFill>
                  <a:latin typeface="Arial"/>
                  <a:ea typeface="Arial"/>
                  <a:cs typeface="Arial"/>
                  <a:sym typeface="Arial"/>
                </a:rPr>
                <a:t>Facilitating connection</a:t>
              </a:r>
              <a:endParaRPr b="1" i="0" sz="2300" u="none" cap="none" strike="noStrike">
                <a:solidFill>
                  <a:schemeClr val="dk1"/>
                </a:solidFill>
                <a:latin typeface="Arial"/>
                <a:ea typeface="Arial"/>
                <a:cs typeface="Arial"/>
                <a:sym typeface="Arial"/>
              </a:endParaRPr>
            </a:p>
          </p:txBody>
        </p:sp>
        <p:sp>
          <p:nvSpPr>
            <p:cNvPr id="1123" name="Google Shape;1123;p136"/>
            <p:cNvSpPr/>
            <p:nvPr/>
          </p:nvSpPr>
          <p:spPr>
            <a:xfrm>
              <a:off x="1360455" y="2334568"/>
              <a:ext cx="6072759" cy="683288"/>
            </a:xfrm>
            <a:prstGeom prst="roundRect">
              <a:avLst>
                <a:gd fmla="val 10000" name="adj"/>
              </a:avLst>
            </a:prstGeom>
            <a:solidFill>
              <a:srgbClr val="92D05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36"/>
            <p:cNvSpPr txBox="1"/>
            <p:nvPr/>
          </p:nvSpPr>
          <p:spPr>
            <a:xfrm>
              <a:off x="1380468" y="2354581"/>
              <a:ext cx="5135110" cy="64326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rial"/>
                <a:buNone/>
              </a:pPr>
              <a:r>
                <a:rPr b="1" i="0" lang="en-GB" sz="2300" u="none" cap="none" strike="noStrike">
                  <a:solidFill>
                    <a:schemeClr val="dk1"/>
                  </a:solidFill>
                  <a:latin typeface="Arial"/>
                  <a:ea typeface="Arial"/>
                  <a:cs typeface="Arial"/>
                  <a:sym typeface="Arial"/>
                </a:rPr>
                <a:t>Supporting coping</a:t>
              </a:r>
              <a:endParaRPr b="1" i="0" sz="2300" u="none" cap="none" strike="noStrike">
                <a:solidFill>
                  <a:schemeClr val="dk1"/>
                </a:solidFill>
                <a:latin typeface="Arial"/>
                <a:ea typeface="Arial"/>
                <a:cs typeface="Arial"/>
                <a:sym typeface="Arial"/>
              </a:endParaRPr>
            </a:p>
          </p:txBody>
        </p:sp>
        <p:sp>
          <p:nvSpPr>
            <p:cNvPr id="1125" name="Google Shape;1125;p136"/>
            <p:cNvSpPr/>
            <p:nvPr/>
          </p:nvSpPr>
          <p:spPr>
            <a:xfrm>
              <a:off x="1813940" y="3112757"/>
              <a:ext cx="6072759" cy="683288"/>
            </a:xfrm>
            <a:prstGeom prst="roundRect">
              <a:avLst>
                <a:gd fmla="val 10000" name="adj"/>
              </a:avLst>
            </a:prstGeom>
            <a:solidFill>
              <a:srgbClr val="00B05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p136"/>
            <p:cNvSpPr txBox="1"/>
            <p:nvPr/>
          </p:nvSpPr>
          <p:spPr>
            <a:xfrm>
              <a:off x="1833953" y="3132770"/>
              <a:ext cx="5135110" cy="643262"/>
            </a:xfrm>
            <a:prstGeom prst="rect">
              <a:avLst/>
            </a:prstGeom>
            <a:noFill/>
            <a:ln>
              <a:noFill/>
            </a:ln>
          </p:spPr>
          <p:txBody>
            <a:bodyPr anchorCtr="0" anchor="ctr" bIns="87625" lIns="87625" spcFirstLastPara="1" rIns="87625" wrap="square" tIns="87625">
              <a:noAutofit/>
            </a:bodyPr>
            <a:lstStyle/>
            <a:p>
              <a:pPr indent="0" lvl="0" marL="0" marR="0" rtl="0" algn="l">
                <a:lnSpc>
                  <a:spcPct val="90000"/>
                </a:lnSpc>
                <a:spcBef>
                  <a:spcPts val="0"/>
                </a:spcBef>
                <a:spcAft>
                  <a:spcPts val="0"/>
                </a:spcAft>
                <a:buClr>
                  <a:schemeClr val="dk1"/>
                </a:buClr>
                <a:buSzPts val="2300"/>
                <a:buFont typeface="Arial"/>
                <a:buNone/>
              </a:pPr>
              <a:r>
                <a:rPr b="1" i="0" lang="en-GB" sz="2300" u="none" cap="none" strike="noStrike">
                  <a:solidFill>
                    <a:schemeClr val="dk1"/>
                  </a:solidFill>
                  <a:latin typeface="Arial"/>
                  <a:ea typeface="Arial"/>
                  <a:cs typeface="Arial"/>
                  <a:sym typeface="Arial"/>
                </a:rPr>
                <a:t>Responding to identity and context</a:t>
              </a:r>
              <a:endParaRPr b="1" i="0" sz="2300" u="none" cap="none" strike="noStrike">
                <a:solidFill>
                  <a:schemeClr val="dk1"/>
                </a:solidFill>
                <a:latin typeface="Arial"/>
                <a:ea typeface="Arial"/>
                <a:cs typeface="Arial"/>
                <a:sym typeface="Arial"/>
              </a:endParaRPr>
            </a:p>
          </p:txBody>
        </p:sp>
        <p:sp>
          <p:nvSpPr>
            <p:cNvPr id="1127" name="Google Shape;1127;p136"/>
            <p:cNvSpPr/>
            <p:nvPr/>
          </p:nvSpPr>
          <p:spPr>
            <a:xfrm>
              <a:off x="5628621" y="499180"/>
              <a:ext cx="444137" cy="444137"/>
            </a:xfrm>
            <a:prstGeom prst="downArrow">
              <a:avLst>
                <a:gd fmla="val 55000" name="adj1"/>
                <a:gd fmla="val 45000" name="adj2"/>
              </a:avLst>
            </a:prstGeom>
            <a:solidFill>
              <a:srgbClr val="CACECF">
                <a:alpha val="89411"/>
              </a:srgbClr>
            </a:solidFill>
            <a:ln cap="flat" cmpd="sng" w="25400">
              <a:solidFill>
                <a:srgbClr val="CACECF">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p136"/>
            <p:cNvSpPr txBox="1"/>
            <p:nvPr/>
          </p:nvSpPr>
          <p:spPr>
            <a:xfrm>
              <a:off x="5728552" y="499180"/>
              <a:ext cx="244275" cy="334213"/>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1129" name="Google Shape;1129;p136"/>
            <p:cNvSpPr/>
            <p:nvPr/>
          </p:nvSpPr>
          <p:spPr>
            <a:xfrm>
              <a:off x="6082106" y="1277369"/>
              <a:ext cx="444137" cy="444137"/>
            </a:xfrm>
            <a:prstGeom prst="downArrow">
              <a:avLst>
                <a:gd fmla="val 55000" name="adj1"/>
                <a:gd fmla="val 45000" name="adj2"/>
              </a:avLst>
            </a:prstGeom>
            <a:solidFill>
              <a:srgbClr val="C9CDCF">
                <a:alpha val="89411"/>
              </a:srgbClr>
            </a:solidFill>
            <a:ln cap="flat" cmpd="sng" w="25400">
              <a:solidFill>
                <a:srgbClr val="C9CDCF">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p136"/>
            <p:cNvSpPr txBox="1"/>
            <p:nvPr/>
          </p:nvSpPr>
          <p:spPr>
            <a:xfrm>
              <a:off x="6182037" y="1277369"/>
              <a:ext cx="244275" cy="334213"/>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1131" name="Google Shape;1131;p136"/>
            <p:cNvSpPr/>
            <p:nvPr/>
          </p:nvSpPr>
          <p:spPr>
            <a:xfrm>
              <a:off x="6535592" y="2044170"/>
              <a:ext cx="444137" cy="444137"/>
            </a:xfrm>
            <a:prstGeom prst="downArrow">
              <a:avLst>
                <a:gd fmla="val 55000" name="adj1"/>
                <a:gd fmla="val 45000" name="adj2"/>
              </a:avLst>
            </a:prstGeom>
            <a:solidFill>
              <a:srgbClr val="C9CBCF">
                <a:alpha val="89411"/>
              </a:srgbClr>
            </a:solidFill>
            <a:ln cap="flat" cmpd="sng" w="25400">
              <a:solidFill>
                <a:srgbClr val="C9CBCF">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p136"/>
            <p:cNvSpPr txBox="1"/>
            <p:nvPr/>
          </p:nvSpPr>
          <p:spPr>
            <a:xfrm>
              <a:off x="6635523" y="2044170"/>
              <a:ext cx="244275" cy="334213"/>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sp>
          <p:nvSpPr>
            <p:cNvPr id="1133" name="Google Shape;1133;p136"/>
            <p:cNvSpPr/>
            <p:nvPr/>
          </p:nvSpPr>
          <p:spPr>
            <a:xfrm>
              <a:off x="6989077" y="2829952"/>
              <a:ext cx="444137" cy="444137"/>
            </a:xfrm>
            <a:prstGeom prst="downArrow">
              <a:avLst>
                <a:gd fmla="val 55000" name="adj1"/>
                <a:gd fmla="val 45000" name="adj2"/>
              </a:avLst>
            </a:prstGeom>
            <a:solidFill>
              <a:srgbClr val="C9CACF">
                <a:alpha val="89411"/>
              </a:srgbClr>
            </a:solidFill>
            <a:ln cap="flat" cmpd="sng" w="25400">
              <a:solidFill>
                <a:srgbClr val="C9CACF">
                  <a:alpha val="89411"/>
                </a:srgbClr>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36"/>
            <p:cNvSpPr txBox="1"/>
            <p:nvPr/>
          </p:nvSpPr>
          <p:spPr>
            <a:xfrm>
              <a:off x="7089008" y="2829952"/>
              <a:ext cx="244275" cy="334213"/>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dk1"/>
                </a:buClr>
                <a:buSzPts val="2100"/>
                <a:buFont typeface="Arial"/>
                <a:buNone/>
              </a:pPr>
              <a:r>
                <a:t/>
              </a:r>
              <a:endParaRPr b="0" i="0" sz="2100" u="none" cap="none" strike="noStrike">
                <a:solidFill>
                  <a:schemeClr val="dk1"/>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9" name="Shape 1139"/>
        <p:cNvGrpSpPr/>
        <p:nvPr/>
      </p:nvGrpSpPr>
      <p:grpSpPr>
        <a:xfrm>
          <a:off x="0" y="0"/>
          <a:ext cx="0" cy="0"/>
          <a:chOff x="0" y="0"/>
          <a:chExt cx="0" cy="0"/>
        </a:xfrm>
      </p:grpSpPr>
      <p:sp>
        <p:nvSpPr>
          <p:cNvPr id="1140" name="Google Shape;1140;p137"/>
          <p:cNvSpPr txBox="1"/>
          <p:nvPr>
            <p:ph idx="1" type="body"/>
          </p:nvPr>
        </p:nvSpPr>
        <p:spPr>
          <a:xfrm>
            <a:off x="4857750" y="1238249"/>
            <a:ext cx="6902450" cy="4444093"/>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2400"/>
              <a:buFont typeface="Arial"/>
              <a:buChar char="•"/>
            </a:pPr>
            <a:r>
              <a:rPr lang="en-GB" sz="2400"/>
              <a:t>PACE – Playfulness, Acceptance, Curiosity and Empathy</a:t>
            </a:r>
            <a:endParaRPr/>
          </a:p>
          <a:p>
            <a:pPr indent="-457200" lvl="0" marL="457200" rtl="0" algn="l">
              <a:lnSpc>
                <a:spcPct val="100000"/>
              </a:lnSpc>
              <a:spcBef>
                <a:spcPts val="800"/>
              </a:spcBef>
              <a:spcAft>
                <a:spcPts val="0"/>
              </a:spcAft>
              <a:buSzPts val="2400"/>
              <a:buFont typeface="Arial"/>
              <a:buChar char="•"/>
            </a:pPr>
            <a:r>
              <a:rPr lang="en-GB" sz="2400"/>
              <a:t>Inter subjectivity – the joy in relationship, where children understand they have an impact on others and this behaviour elicits a response by the parent/carer </a:t>
            </a:r>
            <a:endParaRPr/>
          </a:p>
          <a:p>
            <a:pPr indent="-457200" lvl="0" marL="457200" rtl="0" algn="l">
              <a:lnSpc>
                <a:spcPct val="100000"/>
              </a:lnSpc>
              <a:spcBef>
                <a:spcPts val="800"/>
              </a:spcBef>
              <a:spcAft>
                <a:spcPts val="0"/>
              </a:spcAft>
              <a:buSzPts val="2400"/>
              <a:buFont typeface="Arial"/>
              <a:buChar char="•"/>
            </a:pPr>
            <a:r>
              <a:rPr lang="en-GB" sz="2400"/>
              <a:t>Connection before correction</a:t>
            </a:r>
            <a:endParaRPr/>
          </a:p>
          <a:p>
            <a:pPr indent="-457200" lvl="0" marL="457200" rtl="0" algn="l">
              <a:lnSpc>
                <a:spcPct val="100000"/>
              </a:lnSpc>
              <a:spcBef>
                <a:spcPts val="800"/>
              </a:spcBef>
              <a:spcAft>
                <a:spcPts val="0"/>
              </a:spcAft>
              <a:buSzPts val="2400"/>
              <a:buFont typeface="Arial"/>
              <a:buChar char="•"/>
            </a:pPr>
            <a:r>
              <a:rPr lang="en-GB" sz="2400"/>
              <a:t>Rupture &amp; repair</a:t>
            </a:r>
            <a:endParaRPr/>
          </a:p>
          <a:p>
            <a:pPr indent="0" lvl="0" marL="0" rtl="0" algn="l">
              <a:lnSpc>
                <a:spcPct val="100000"/>
              </a:lnSpc>
              <a:spcBef>
                <a:spcPts val="800"/>
              </a:spcBef>
              <a:spcAft>
                <a:spcPts val="0"/>
              </a:spcAft>
              <a:buClr>
                <a:schemeClr val="dk2"/>
              </a:buClr>
              <a:buSzPts val="2400"/>
              <a:buFont typeface="Arial"/>
              <a:buNone/>
            </a:pPr>
            <a:r>
              <a:t/>
            </a:r>
            <a:endParaRPr sz="2400"/>
          </a:p>
        </p:txBody>
      </p:sp>
      <p:sp>
        <p:nvSpPr>
          <p:cNvPr id="1141" name="Google Shape;1141;p137"/>
          <p:cNvSpPr txBox="1"/>
          <p:nvPr>
            <p:ph type="ctrTitle"/>
          </p:nvPr>
        </p:nvSpPr>
        <p:spPr>
          <a:xfrm>
            <a:off x="432000" y="444259"/>
            <a:ext cx="8590701" cy="526298"/>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2"/>
              </a:buClr>
              <a:buSzPts val="3600"/>
              <a:buFont typeface="Tahoma"/>
              <a:buNone/>
            </a:pPr>
            <a:r>
              <a:rPr lang="en-GB" sz="3600"/>
              <a:t>Dyadic Developmental Practice (DDP)</a:t>
            </a:r>
            <a:endParaRPr/>
          </a:p>
        </p:txBody>
      </p:sp>
      <p:pic>
        <p:nvPicPr>
          <p:cNvPr descr="https://coactcolorado.org/static/img/trauma-icons/bear.png" id="1142" name="Google Shape;1142;p137"/>
          <p:cNvPicPr preferRelativeResize="0"/>
          <p:nvPr/>
        </p:nvPicPr>
        <p:blipFill rotWithShape="1">
          <a:blip r:embed="rId3">
            <a:alphaModFix/>
          </a:blip>
          <a:srcRect b="0" l="0" r="0" t="0"/>
          <a:stretch/>
        </p:blipFill>
        <p:spPr>
          <a:xfrm>
            <a:off x="432000" y="1257299"/>
            <a:ext cx="4235250" cy="42352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6" name="Shape 1146"/>
        <p:cNvGrpSpPr/>
        <p:nvPr/>
      </p:nvGrpSpPr>
      <p:grpSpPr>
        <a:xfrm>
          <a:off x="0" y="0"/>
          <a:ext cx="0" cy="0"/>
          <a:chOff x="0" y="0"/>
          <a:chExt cx="0" cy="0"/>
        </a:xfrm>
      </p:grpSpPr>
      <p:sp>
        <p:nvSpPr>
          <p:cNvPr id="1147" name="Google Shape;1147;p138"/>
          <p:cNvSpPr/>
          <p:nvPr/>
        </p:nvSpPr>
        <p:spPr>
          <a:xfrm>
            <a:off x="4655840" y="188640"/>
            <a:ext cx="5832648" cy="5832648"/>
          </a:xfrm>
          <a:prstGeom prst="ellipse">
            <a:avLst/>
          </a:prstGeom>
          <a:solidFill>
            <a:schemeClr val="accent3"/>
          </a:solidFill>
          <a:ln cap="flat" cmpd="sng" w="25400">
            <a:solidFill>
              <a:srgbClr val="008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148" name="Google Shape;1148;p138"/>
          <p:cNvGrpSpPr/>
          <p:nvPr/>
        </p:nvGrpSpPr>
        <p:grpSpPr>
          <a:xfrm>
            <a:off x="4831269" y="476693"/>
            <a:ext cx="5481788" cy="5276890"/>
            <a:chOff x="607477" y="144037"/>
            <a:chExt cx="5481788" cy="5276890"/>
          </a:xfrm>
        </p:grpSpPr>
        <p:sp>
          <p:nvSpPr>
            <p:cNvPr id="1149" name="Google Shape;1149;p138"/>
            <p:cNvSpPr/>
            <p:nvPr/>
          </p:nvSpPr>
          <p:spPr>
            <a:xfrm>
              <a:off x="666154" y="144037"/>
              <a:ext cx="5423111" cy="5264849"/>
            </a:xfrm>
            <a:prstGeom prst="pie">
              <a:avLst>
                <a:gd fmla="val 16200000" name="adj1"/>
                <a:gd fmla="val 5400000" name="adj2"/>
              </a:avLst>
            </a:prstGeom>
            <a:solidFill>
              <a:srgbClr val="C2D59B"/>
            </a:solidFill>
            <a:ln cap="flat" cmpd="sng" w="25400">
              <a:solidFill>
                <a:srgbClr val="C2D59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38"/>
            <p:cNvSpPr txBox="1"/>
            <p:nvPr/>
          </p:nvSpPr>
          <p:spPr>
            <a:xfrm>
              <a:off x="3377710" y="927497"/>
              <a:ext cx="1904545" cy="3697929"/>
            </a:xfrm>
            <a:prstGeom prst="rect">
              <a:avLst/>
            </a:prstGeom>
            <a:noFill/>
            <a:ln>
              <a:noFill/>
            </a:ln>
          </p:spPr>
          <p:txBody>
            <a:bodyPr anchorCtr="0" anchor="t"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t/>
              </a:r>
              <a:endParaRPr b="1" i="0" sz="1700" u="none" cap="none" strike="noStrike">
                <a:solidFill>
                  <a:schemeClr val="lt1"/>
                </a:solidFill>
                <a:latin typeface="Arial"/>
                <a:ea typeface="Arial"/>
                <a:cs typeface="Arial"/>
                <a:sym typeface="Arial"/>
              </a:endParaRPr>
            </a:p>
            <a:p>
              <a:pPr indent="0" lvl="0" marL="0" marR="0" rtl="0" algn="ctr">
                <a:lnSpc>
                  <a:spcPct val="90000"/>
                </a:lnSpc>
                <a:spcBef>
                  <a:spcPts val="595"/>
                </a:spcBef>
                <a:spcAft>
                  <a:spcPts val="0"/>
                </a:spcAft>
                <a:buClr>
                  <a:schemeClr val="lt1"/>
                </a:buClr>
                <a:buSzPts val="2000"/>
                <a:buFont typeface="Arial"/>
                <a:buNone/>
              </a:pPr>
              <a:r>
                <a:rPr b="1" i="0" lang="en-GB" sz="2000" u="none" cap="none" strike="noStrike">
                  <a:solidFill>
                    <a:schemeClr val="lt1"/>
                  </a:solidFill>
                  <a:latin typeface="Arial"/>
                  <a:ea typeface="Arial"/>
                  <a:cs typeface="Arial"/>
                  <a:sym typeface="Arial"/>
                </a:rPr>
                <a:t>Respectful authority</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chemeClr val="dk1"/>
                </a:buClr>
                <a:buSzPts val="1700"/>
                <a:buFont typeface="Calibri"/>
                <a:buNone/>
              </a:pPr>
              <a:r>
                <a:t/>
              </a:r>
              <a:endParaRPr b="1" i="0" sz="1700" u="none" cap="none" strike="noStrike">
                <a:solidFill>
                  <a:schemeClr val="lt1"/>
                </a:solidFill>
                <a:latin typeface="Arial"/>
                <a:ea typeface="Arial"/>
                <a:cs typeface="Arial"/>
                <a:sym typeface="Arial"/>
              </a:endParaRPr>
            </a:p>
            <a:p>
              <a:pPr indent="-171450" lvl="1" marL="171450" marR="0" rtl="0" algn="l">
                <a:lnSpc>
                  <a:spcPct val="90000"/>
                </a:lnSpc>
                <a:spcBef>
                  <a:spcPts val="595"/>
                </a:spcBef>
                <a:spcAft>
                  <a:spcPts val="0"/>
                </a:spcAft>
                <a:buClr>
                  <a:srgbClr val="7F7F7F"/>
                </a:buClr>
                <a:buSzPts val="1700"/>
                <a:buFont typeface="Arial"/>
                <a:buChar char="•"/>
              </a:pPr>
              <a:r>
                <a:rPr b="1" i="0" lang="en-GB" sz="1700" u="none" cap="none" strike="noStrike">
                  <a:solidFill>
                    <a:srgbClr val="7F7F7F"/>
                  </a:solidFill>
                  <a:latin typeface="Arial"/>
                  <a:ea typeface="Arial"/>
                  <a:cs typeface="Arial"/>
                  <a:sym typeface="Arial"/>
                </a:rPr>
                <a:t>Purposefulness</a:t>
              </a:r>
              <a:endParaRPr b="0" i="0" sz="1400" u="none" cap="none" strike="noStrike">
                <a:solidFill>
                  <a:srgbClr val="000000"/>
                </a:solidFill>
                <a:latin typeface="Arial"/>
                <a:ea typeface="Arial"/>
                <a:cs typeface="Arial"/>
                <a:sym typeface="Arial"/>
              </a:endParaRPr>
            </a:p>
            <a:p>
              <a:pPr indent="-63500" lvl="1" marL="171450" marR="0" rtl="0" algn="l">
                <a:lnSpc>
                  <a:spcPct val="90000"/>
                </a:lnSpc>
                <a:spcBef>
                  <a:spcPts val="255"/>
                </a:spcBef>
                <a:spcAft>
                  <a:spcPts val="0"/>
                </a:spcAft>
                <a:buClr>
                  <a:schemeClr val="dk1"/>
                </a:buClr>
                <a:buSzPts val="1700"/>
                <a:buFont typeface="Calibri"/>
                <a:buNone/>
              </a:pPr>
              <a:r>
                <a:t/>
              </a:r>
              <a:endParaRPr b="1" i="0" sz="1700" u="none" cap="none" strike="noStrike">
                <a:solidFill>
                  <a:srgbClr val="7F7F7F"/>
                </a:solidFill>
                <a:latin typeface="Arial"/>
                <a:ea typeface="Arial"/>
                <a:cs typeface="Arial"/>
                <a:sym typeface="Arial"/>
              </a:endParaRPr>
            </a:p>
            <a:p>
              <a:pPr indent="-171450" lvl="1" marL="171450" marR="0" rtl="0" algn="l">
                <a:lnSpc>
                  <a:spcPct val="90000"/>
                </a:lnSpc>
                <a:spcBef>
                  <a:spcPts val="255"/>
                </a:spcBef>
                <a:spcAft>
                  <a:spcPts val="0"/>
                </a:spcAft>
                <a:buClr>
                  <a:srgbClr val="7F7F7F"/>
                </a:buClr>
                <a:buSzPts val="1700"/>
                <a:buFont typeface="Arial"/>
                <a:buChar char="•"/>
              </a:pPr>
              <a:r>
                <a:rPr b="1" i="0" lang="en-GB" sz="1700" u="none" cap="none" strike="noStrike">
                  <a:solidFill>
                    <a:srgbClr val="7F7F7F"/>
                  </a:solidFill>
                  <a:latin typeface="Arial"/>
                  <a:ea typeface="Arial"/>
                  <a:cs typeface="Arial"/>
                  <a:sym typeface="Arial"/>
                </a:rPr>
                <a:t>Clarity of issues</a:t>
              </a:r>
              <a:endParaRPr b="0" i="0" sz="1400" u="none" cap="none" strike="noStrike">
                <a:solidFill>
                  <a:srgbClr val="000000"/>
                </a:solidFill>
                <a:latin typeface="Arial"/>
                <a:ea typeface="Arial"/>
                <a:cs typeface="Arial"/>
                <a:sym typeface="Arial"/>
              </a:endParaRPr>
            </a:p>
          </p:txBody>
        </p:sp>
        <p:sp>
          <p:nvSpPr>
            <p:cNvPr id="1151" name="Google Shape;1151;p138"/>
            <p:cNvSpPr/>
            <p:nvPr/>
          </p:nvSpPr>
          <p:spPr>
            <a:xfrm>
              <a:off x="607477" y="156078"/>
              <a:ext cx="5312920" cy="5264849"/>
            </a:xfrm>
            <a:prstGeom prst="pie">
              <a:avLst>
                <a:gd fmla="val 5400000" name="adj1"/>
                <a:gd fmla="val 16200000" name="adj2"/>
              </a:avLst>
            </a:prstGeom>
            <a:solidFill>
              <a:srgbClr val="C2D59B"/>
            </a:solidFill>
            <a:ln cap="flat" cmpd="sng" w="25400">
              <a:solidFill>
                <a:srgbClr val="C2D59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38"/>
            <p:cNvSpPr txBox="1"/>
            <p:nvPr/>
          </p:nvSpPr>
          <p:spPr>
            <a:xfrm>
              <a:off x="1366466" y="939538"/>
              <a:ext cx="1865847" cy="3697929"/>
            </a:xfrm>
            <a:prstGeom prst="rect">
              <a:avLst/>
            </a:prstGeom>
            <a:noFill/>
            <a:ln>
              <a:noFill/>
            </a:ln>
          </p:spPr>
          <p:txBody>
            <a:bodyPr anchorCtr="0" anchor="t" bIns="21575" lIns="21575" spcFirstLastPara="1" rIns="21575" wrap="square" tIns="21575">
              <a:noAutofit/>
            </a:bodyPr>
            <a:lstStyle/>
            <a:p>
              <a:pPr indent="0" lvl="0" marL="0" marR="0" rtl="0" algn="ctr">
                <a:lnSpc>
                  <a:spcPct val="90000"/>
                </a:lnSpc>
                <a:spcBef>
                  <a:spcPts val="0"/>
                </a:spcBef>
                <a:spcAft>
                  <a:spcPts val="0"/>
                </a:spcAft>
                <a:buClr>
                  <a:schemeClr val="dk1"/>
                </a:buClr>
                <a:buSzPts val="1700"/>
                <a:buFont typeface="Calibri"/>
                <a:buNone/>
              </a:pPr>
              <a:r>
                <a:t/>
              </a:r>
              <a:endParaRPr b="1" i="0" sz="1700" u="none" cap="none" strike="noStrike">
                <a:solidFill>
                  <a:schemeClr val="lt1"/>
                </a:solidFill>
                <a:latin typeface="Arial"/>
                <a:ea typeface="Arial"/>
                <a:cs typeface="Arial"/>
                <a:sym typeface="Arial"/>
              </a:endParaRPr>
            </a:p>
            <a:p>
              <a:pPr indent="0" lvl="0" marL="0" marR="0" rtl="0" algn="ctr">
                <a:lnSpc>
                  <a:spcPct val="90000"/>
                </a:lnSpc>
                <a:spcBef>
                  <a:spcPts val="595"/>
                </a:spcBef>
                <a:spcAft>
                  <a:spcPts val="0"/>
                </a:spcAft>
                <a:buClr>
                  <a:schemeClr val="lt1"/>
                </a:buClr>
                <a:buSzPts val="2000"/>
                <a:buFont typeface="Arial"/>
                <a:buNone/>
              </a:pPr>
              <a:r>
                <a:rPr b="1" i="0" lang="en-GB" sz="2000" u="none" cap="none" strike="noStrike">
                  <a:solidFill>
                    <a:schemeClr val="lt1"/>
                  </a:solidFill>
                  <a:latin typeface="Arial"/>
                  <a:ea typeface="Arial"/>
                  <a:cs typeface="Arial"/>
                  <a:sym typeface="Arial"/>
                </a:rPr>
                <a:t>Relationship building</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700"/>
                </a:spcBef>
                <a:spcAft>
                  <a:spcPts val="0"/>
                </a:spcAft>
                <a:buClr>
                  <a:schemeClr val="dk1"/>
                </a:buClr>
                <a:buSzPts val="1700"/>
                <a:buFont typeface="Calibri"/>
                <a:buNone/>
              </a:pPr>
              <a:r>
                <a:t/>
              </a:r>
              <a:endParaRPr b="1" i="0" sz="1700" u="none" cap="none" strike="noStrike">
                <a:solidFill>
                  <a:schemeClr val="lt1"/>
                </a:solidFill>
                <a:latin typeface="Arial"/>
                <a:ea typeface="Arial"/>
                <a:cs typeface="Arial"/>
                <a:sym typeface="Arial"/>
              </a:endParaRPr>
            </a:p>
            <a:p>
              <a:pPr indent="-171450" lvl="1" marL="171450" marR="0" rtl="0" algn="l">
                <a:lnSpc>
                  <a:spcPct val="90000"/>
                </a:lnSpc>
                <a:spcBef>
                  <a:spcPts val="595"/>
                </a:spcBef>
                <a:spcAft>
                  <a:spcPts val="0"/>
                </a:spcAft>
                <a:buClr>
                  <a:srgbClr val="7F7F7F"/>
                </a:buClr>
                <a:buSzPts val="1700"/>
                <a:buFont typeface="Arial"/>
                <a:buChar char="•"/>
              </a:pPr>
              <a:r>
                <a:rPr b="1" i="0" lang="en-GB" sz="1700" u="none" cap="none" strike="noStrike">
                  <a:solidFill>
                    <a:srgbClr val="7F7F7F"/>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a:p>
              <a:pPr indent="-63500" lvl="1" marL="171450" marR="0" rtl="0" algn="l">
                <a:lnSpc>
                  <a:spcPct val="90000"/>
                </a:lnSpc>
                <a:spcBef>
                  <a:spcPts val="255"/>
                </a:spcBef>
                <a:spcAft>
                  <a:spcPts val="0"/>
                </a:spcAft>
                <a:buClr>
                  <a:schemeClr val="dk1"/>
                </a:buClr>
                <a:buSzPts val="1700"/>
                <a:buFont typeface="Calibri"/>
                <a:buNone/>
              </a:pPr>
              <a:r>
                <a:t/>
              </a:r>
              <a:endParaRPr b="1" i="0" sz="1700" u="none" cap="none" strike="noStrike">
                <a:solidFill>
                  <a:srgbClr val="7F7F7F"/>
                </a:solidFill>
                <a:latin typeface="Arial"/>
                <a:ea typeface="Arial"/>
                <a:cs typeface="Arial"/>
                <a:sym typeface="Arial"/>
              </a:endParaRPr>
            </a:p>
            <a:p>
              <a:pPr indent="-171450" lvl="1" marL="171450" marR="0" rtl="0" algn="l">
                <a:lnSpc>
                  <a:spcPct val="90000"/>
                </a:lnSpc>
                <a:spcBef>
                  <a:spcPts val="255"/>
                </a:spcBef>
                <a:spcAft>
                  <a:spcPts val="0"/>
                </a:spcAft>
                <a:buClr>
                  <a:srgbClr val="7F7F7F"/>
                </a:buClr>
                <a:buSzPts val="1700"/>
                <a:buFont typeface="Arial"/>
                <a:buChar char="•"/>
              </a:pPr>
              <a:r>
                <a:rPr b="1" i="0" lang="en-GB" sz="1700" u="none" cap="none" strike="noStrike">
                  <a:solidFill>
                    <a:srgbClr val="7F7F7F"/>
                  </a:solidFill>
                  <a:latin typeface="Arial"/>
                  <a:ea typeface="Arial"/>
                  <a:cs typeface="Arial"/>
                  <a:sym typeface="Arial"/>
                </a:rPr>
                <a:t>Child Focus</a:t>
              </a:r>
              <a:endParaRPr b="0" i="0" sz="1400" u="none" cap="none" strike="noStrike">
                <a:solidFill>
                  <a:srgbClr val="000000"/>
                </a:solidFill>
                <a:latin typeface="Arial"/>
                <a:ea typeface="Arial"/>
                <a:cs typeface="Arial"/>
                <a:sym typeface="Arial"/>
              </a:endParaRPr>
            </a:p>
            <a:p>
              <a:pPr indent="-63500" lvl="1" marL="171450" marR="0" rtl="0" algn="l">
                <a:lnSpc>
                  <a:spcPct val="90000"/>
                </a:lnSpc>
                <a:spcBef>
                  <a:spcPts val="255"/>
                </a:spcBef>
                <a:spcAft>
                  <a:spcPts val="0"/>
                </a:spcAft>
                <a:buClr>
                  <a:schemeClr val="dk1"/>
                </a:buClr>
                <a:buSzPts val="1700"/>
                <a:buFont typeface="Calibri"/>
                <a:buNone/>
              </a:pPr>
              <a:r>
                <a:t/>
              </a:r>
              <a:endParaRPr b="1" i="0" sz="1700" u="none" cap="none" strike="noStrike">
                <a:solidFill>
                  <a:srgbClr val="7F7F7F"/>
                </a:solidFill>
                <a:latin typeface="Arial"/>
                <a:ea typeface="Arial"/>
                <a:cs typeface="Arial"/>
                <a:sym typeface="Arial"/>
              </a:endParaRPr>
            </a:p>
            <a:p>
              <a:pPr indent="-171450" lvl="1" marL="171450" marR="0" rtl="0" algn="l">
                <a:lnSpc>
                  <a:spcPct val="90000"/>
                </a:lnSpc>
                <a:spcBef>
                  <a:spcPts val="255"/>
                </a:spcBef>
                <a:spcAft>
                  <a:spcPts val="0"/>
                </a:spcAft>
                <a:buClr>
                  <a:srgbClr val="7F7F7F"/>
                </a:buClr>
                <a:buSzPts val="1700"/>
                <a:buFont typeface="Arial"/>
                <a:buChar char="•"/>
              </a:pPr>
              <a:r>
                <a:rPr b="1" i="0" lang="en-GB" sz="1700" u="none" cap="none" strike="noStrike">
                  <a:solidFill>
                    <a:srgbClr val="7F7F7F"/>
                  </a:solidFill>
                  <a:latin typeface="Arial"/>
                  <a:ea typeface="Arial"/>
                  <a:cs typeface="Arial"/>
                  <a:sym typeface="Arial"/>
                </a:rPr>
                <a:t>Empathy:</a:t>
              </a:r>
              <a:endParaRPr b="0" i="0" sz="1400" u="none" cap="none" strike="noStrike">
                <a:solidFill>
                  <a:srgbClr val="000000"/>
                </a:solidFill>
                <a:latin typeface="Arial"/>
                <a:ea typeface="Arial"/>
                <a:cs typeface="Arial"/>
                <a:sym typeface="Arial"/>
              </a:endParaRPr>
            </a:p>
            <a:p>
              <a:pPr indent="-171450" lvl="2" marL="342900" marR="0" rtl="0" algn="l">
                <a:lnSpc>
                  <a:spcPct val="90000"/>
                </a:lnSpc>
                <a:spcBef>
                  <a:spcPts val="255"/>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Acceptance</a:t>
              </a:r>
              <a:endParaRPr b="0" i="0" sz="1400" u="none" cap="none" strike="noStrike">
                <a:solidFill>
                  <a:srgbClr val="000000"/>
                </a:solidFill>
                <a:latin typeface="Arial"/>
                <a:ea typeface="Arial"/>
                <a:cs typeface="Arial"/>
                <a:sym typeface="Arial"/>
              </a:endParaRPr>
            </a:p>
            <a:p>
              <a:pPr indent="-171450" lvl="2" marL="342900" marR="0" rtl="0" algn="l">
                <a:lnSpc>
                  <a:spcPct val="90000"/>
                </a:lnSpc>
                <a:spcBef>
                  <a:spcPts val="24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Curiosity </a:t>
              </a:r>
              <a:endParaRPr b="0" i="0" sz="1400" u="none" cap="none" strike="noStrike">
                <a:solidFill>
                  <a:srgbClr val="000000"/>
                </a:solidFill>
                <a:latin typeface="Arial"/>
                <a:ea typeface="Arial"/>
                <a:cs typeface="Arial"/>
                <a:sym typeface="Arial"/>
              </a:endParaRPr>
            </a:p>
            <a:p>
              <a:pPr indent="-171450" lvl="2" marL="342900" marR="0" rtl="0" algn="l">
                <a:lnSpc>
                  <a:spcPct val="90000"/>
                </a:lnSpc>
                <a:spcBef>
                  <a:spcPts val="240"/>
                </a:spcBef>
                <a:spcAft>
                  <a:spcPts val="0"/>
                </a:spcAft>
                <a:buClr>
                  <a:srgbClr val="7F7F7F"/>
                </a:buClr>
                <a:buSzPts val="1600"/>
                <a:buFont typeface="Arial"/>
                <a:buChar char="•"/>
              </a:pPr>
              <a:r>
                <a:rPr b="1" i="0" lang="en-GB" sz="1600" u="none" cap="none" strike="noStrike">
                  <a:solidFill>
                    <a:srgbClr val="7F7F7F"/>
                  </a:solidFill>
                  <a:latin typeface="Arial"/>
                  <a:ea typeface="Arial"/>
                  <a:cs typeface="Arial"/>
                  <a:sym typeface="Arial"/>
                </a:rPr>
                <a:t>Demonstrating understanding</a:t>
              </a:r>
              <a:endParaRPr b="0" i="0" sz="1400" u="none" cap="none" strike="noStrike">
                <a:solidFill>
                  <a:srgbClr val="000000"/>
                </a:solidFill>
                <a:latin typeface="Arial"/>
                <a:ea typeface="Arial"/>
                <a:cs typeface="Arial"/>
                <a:sym typeface="Arial"/>
              </a:endParaRPr>
            </a:p>
          </p:txBody>
        </p:sp>
      </p:grpSp>
      <p:sp>
        <p:nvSpPr>
          <p:cNvPr id="1153" name="Google Shape;1153;p138"/>
          <p:cNvSpPr/>
          <p:nvPr/>
        </p:nvSpPr>
        <p:spPr>
          <a:xfrm>
            <a:off x="1487488" y="0"/>
            <a:ext cx="3024336" cy="6858000"/>
          </a:xfrm>
          <a:prstGeom prst="rect">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rgbClr val="FFFFFF"/>
                </a:solidFill>
                <a:latin typeface="Arial"/>
                <a:ea typeface="Arial"/>
                <a:cs typeface="Arial"/>
                <a:sym typeface="Arial"/>
              </a:rPr>
              <a:t>Practice framework- core skills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0" i="0" sz="4400" u="none" cap="none" strike="noStrike">
              <a:solidFill>
                <a:srgbClr val="FFFFFF"/>
              </a:solidFill>
              <a:latin typeface="Arial"/>
              <a:ea typeface="Arial"/>
              <a:cs typeface="Arial"/>
              <a:sym typeface="Arial"/>
            </a:endParaRPr>
          </a:p>
        </p:txBody>
      </p:sp>
      <p:sp>
        <p:nvSpPr>
          <p:cNvPr id="1154" name="Google Shape;1154;p138"/>
          <p:cNvSpPr txBox="1"/>
          <p:nvPr/>
        </p:nvSpPr>
        <p:spPr>
          <a:xfrm>
            <a:off x="6960096" y="179349"/>
            <a:ext cx="216024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PRACTICE SKILLS</a:t>
            </a:r>
            <a:endParaRPr b="0" i="0" sz="1400" u="none" cap="none" strike="noStrike">
              <a:solidFill>
                <a:srgbClr val="000000"/>
              </a:solidFill>
              <a:latin typeface="Arial"/>
              <a:ea typeface="Arial"/>
              <a:cs typeface="Arial"/>
              <a:sym typeface="Arial"/>
            </a:endParaRPr>
          </a:p>
        </p:txBody>
      </p:sp>
      <p:sp>
        <p:nvSpPr>
          <p:cNvPr id="1155" name="Google Shape;1155;p138"/>
          <p:cNvSpPr txBox="1"/>
          <p:nvPr/>
        </p:nvSpPr>
        <p:spPr>
          <a:xfrm>
            <a:off x="7032104" y="5392151"/>
            <a:ext cx="216024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FFFFFF"/>
                </a:solidFill>
                <a:latin typeface="Arial"/>
                <a:ea typeface="Arial"/>
                <a:cs typeface="Arial"/>
                <a:sym typeface="Arial"/>
              </a:rPr>
              <a:t>PRACTICE SKILLS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139"/>
          <p:cNvSpPr txBox="1"/>
          <p:nvPr/>
        </p:nvSpPr>
        <p:spPr>
          <a:xfrm>
            <a:off x="1487488" y="-27384"/>
            <a:ext cx="6120680"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2800"/>
              <a:buFont typeface="Arial"/>
              <a:buNone/>
            </a:pPr>
            <a:r>
              <a:rPr b="1" i="0" lang="en-GB" sz="2800" u="none" cap="none" strike="noStrike">
                <a:solidFill>
                  <a:srgbClr val="7F7F7F"/>
                </a:solidFill>
                <a:latin typeface="Arial"/>
                <a:ea typeface="Arial"/>
                <a:cs typeface="Arial"/>
                <a:sym typeface="Arial"/>
              </a:rPr>
              <a:t>Practice Skills: Collaboration  </a:t>
            </a:r>
            <a:endParaRPr b="0" i="0" sz="1400" u="none" cap="none" strike="noStrike">
              <a:solidFill>
                <a:srgbClr val="000000"/>
              </a:solidFill>
              <a:latin typeface="Arial"/>
              <a:ea typeface="Arial"/>
              <a:cs typeface="Arial"/>
              <a:sym typeface="Arial"/>
            </a:endParaRPr>
          </a:p>
        </p:txBody>
      </p:sp>
      <p:sp>
        <p:nvSpPr>
          <p:cNvPr id="1161" name="Google Shape;1161;p139"/>
          <p:cNvSpPr/>
          <p:nvPr/>
        </p:nvSpPr>
        <p:spPr>
          <a:xfrm>
            <a:off x="1559498" y="567844"/>
            <a:ext cx="8136902" cy="1781036"/>
          </a:xfrm>
          <a:prstGeom prst="wedgeRoundRectCallout">
            <a:avLst>
              <a:gd fmla="val -7805" name="adj1"/>
              <a:gd fmla="val 84112"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There are a few things I thought we could talk about today. One is we can talk about your mum and what is happening with her and her mental health. We can talk a little more about what it was like when you guys moved to London and what happened next, or we can talk more about what’s going on with you guys… is there anything you wanted to talk about?”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CLA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p:txBody>
      </p:sp>
      <p:sp>
        <p:nvSpPr>
          <p:cNvPr id="1162" name="Google Shape;1162;p139"/>
          <p:cNvSpPr/>
          <p:nvPr/>
        </p:nvSpPr>
        <p:spPr>
          <a:xfrm>
            <a:off x="5159896" y="4941168"/>
            <a:ext cx="288032" cy="189055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7F7F7F"/>
              </a:solidFill>
              <a:latin typeface="Arial"/>
              <a:ea typeface="Arial"/>
              <a:cs typeface="Arial"/>
              <a:sym typeface="Arial"/>
            </a:endParaRPr>
          </a:p>
        </p:txBody>
      </p:sp>
      <p:grpSp>
        <p:nvGrpSpPr>
          <p:cNvPr id="1163" name="Google Shape;1163;p139"/>
          <p:cNvGrpSpPr/>
          <p:nvPr/>
        </p:nvGrpSpPr>
        <p:grpSpPr>
          <a:xfrm>
            <a:off x="5447926" y="4941168"/>
            <a:ext cx="1476166" cy="1890557"/>
            <a:chOff x="3995936" y="5085184"/>
            <a:chExt cx="1296144" cy="1746539"/>
          </a:xfrm>
        </p:grpSpPr>
        <p:sp>
          <p:nvSpPr>
            <p:cNvPr id="1164" name="Google Shape;1164;p139"/>
            <p:cNvSpPr/>
            <p:nvPr/>
          </p:nvSpPr>
          <p:spPr>
            <a:xfrm>
              <a:off x="4275782" y="5085184"/>
              <a:ext cx="779910" cy="716597"/>
            </a:xfrm>
            <a:prstGeom prst="ellipse">
              <a:avLst/>
            </a:prstGeom>
            <a:gradFill>
              <a:gsLst>
                <a:gs pos="0">
                  <a:srgbClr val="759336"/>
                </a:gs>
                <a:gs pos="80000">
                  <a:srgbClr val="99C247"/>
                </a:gs>
                <a:gs pos="100000">
                  <a:srgbClr val="9BC545"/>
                </a:gs>
              </a:gsLst>
              <a:lin ang="16200000" scaled="0"/>
            </a:gradFill>
            <a:ln cap="flat" cmpd="sng" w="9525">
              <a:solidFill>
                <a:srgbClr val="97B853"/>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7F7F7F"/>
                </a:solidFill>
                <a:latin typeface="Arial"/>
                <a:ea typeface="Arial"/>
                <a:cs typeface="Arial"/>
                <a:sym typeface="Arial"/>
              </a:endParaRPr>
            </a:p>
          </p:txBody>
        </p:sp>
        <p:sp>
          <p:nvSpPr>
            <p:cNvPr id="1165" name="Google Shape;1165;p139"/>
            <p:cNvSpPr/>
            <p:nvPr/>
          </p:nvSpPr>
          <p:spPr>
            <a:xfrm rot="-5400000">
              <a:off x="4171370" y="5711012"/>
              <a:ext cx="945277" cy="1296144"/>
            </a:xfrm>
            <a:prstGeom prst="flowChartDelay">
              <a:avLst/>
            </a:prstGeom>
            <a:gradFill>
              <a:gsLst>
                <a:gs pos="0">
                  <a:srgbClr val="759336"/>
                </a:gs>
                <a:gs pos="80000">
                  <a:srgbClr val="99C247"/>
                </a:gs>
                <a:gs pos="100000">
                  <a:srgbClr val="9BC545"/>
                </a:gs>
              </a:gsLst>
              <a:lin ang="16200000" scaled="0"/>
            </a:gradFill>
            <a:ln cap="flat" cmpd="sng" w="9525">
              <a:solidFill>
                <a:srgbClr val="97B853"/>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7F7F7F"/>
                </a:solidFill>
                <a:latin typeface="Arial"/>
                <a:ea typeface="Arial"/>
                <a:cs typeface="Arial"/>
                <a:sym typeface="Arial"/>
              </a:endParaRPr>
            </a:p>
          </p:txBody>
        </p:sp>
      </p:grpSp>
      <p:sp>
        <p:nvSpPr>
          <p:cNvPr id="1166" name="Google Shape;1166;p139"/>
          <p:cNvSpPr/>
          <p:nvPr/>
        </p:nvSpPr>
        <p:spPr>
          <a:xfrm>
            <a:off x="1631504" y="3068962"/>
            <a:ext cx="3528392" cy="1944215"/>
          </a:xfrm>
          <a:prstGeom prst="wedgeRoundRectCallout">
            <a:avLst>
              <a:gd fmla="val 51152" name="adj1"/>
              <a:gd fmla="val 63457"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Do you guys remember anything we spoke about before with your mum’s mental health?... What do we even mean by mental health?”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CLA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p:txBody>
      </p:sp>
      <p:sp>
        <p:nvSpPr>
          <p:cNvPr id="1167" name="Google Shape;1167;p139"/>
          <p:cNvSpPr/>
          <p:nvPr/>
        </p:nvSpPr>
        <p:spPr>
          <a:xfrm>
            <a:off x="7906846" y="5443484"/>
            <a:ext cx="2411760" cy="1224136"/>
          </a:xfrm>
          <a:prstGeom prst="wedgeRoundRectCallout">
            <a:avLst>
              <a:gd fmla="val -95680" name="adj1"/>
              <a:gd fmla="val -30402"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How do you think she interprets that?</a:t>
            </a:r>
            <a:r>
              <a:rPr b="0" i="0" lang="en-GB" sz="18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168" name="Google Shape;1168;p139"/>
          <p:cNvSpPr/>
          <p:nvPr/>
        </p:nvSpPr>
        <p:spPr>
          <a:xfrm>
            <a:off x="1631504" y="5085187"/>
            <a:ext cx="2376264" cy="1656181"/>
          </a:xfrm>
          <a:prstGeom prst="wedgeRoundRectCallout">
            <a:avLst>
              <a:gd fmla="val 84463" name="adj1"/>
              <a:gd fmla="val -29392"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What do you think you could have done differently?</a:t>
            </a:r>
            <a:r>
              <a:rPr b="0" i="0" lang="en-GB" sz="18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Independent Futures</a:t>
            </a:r>
            <a:endParaRPr b="0" i="0" sz="1400" u="none" cap="none" strike="noStrike">
              <a:solidFill>
                <a:srgbClr val="000000"/>
              </a:solidFill>
              <a:latin typeface="Arial"/>
              <a:ea typeface="Arial"/>
              <a:cs typeface="Arial"/>
              <a:sym typeface="Arial"/>
            </a:endParaRPr>
          </a:p>
        </p:txBody>
      </p:sp>
      <p:sp>
        <p:nvSpPr>
          <p:cNvPr id="1169" name="Google Shape;1169;p139"/>
          <p:cNvSpPr/>
          <p:nvPr/>
        </p:nvSpPr>
        <p:spPr>
          <a:xfrm>
            <a:off x="5303913" y="2492896"/>
            <a:ext cx="3240360" cy="1944216"/>
          </a:xfrm>
          <a:prstGeom prst="wedgeRoundRectCallout">
            <a:avLst>
              <a:gd fmla="val -22191" name="adj1"/>
              <a:gd fmla="val 71967"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A lot of that will be down to you, in terms of how you decide to manage it, if you think its right letting the girls have their own space</a:t>
            </a:r>
            <a:r>
              <a:rPr b="0" i="0" lang="en-GB" sz="18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p:txBody>
      </p:sp>
      <p:sp>
        <p:nvSpPr>
          <p:cNvPr id="1170" name="Google Shape;1170;p139"/>
          <p:cNvSpPr/>
          <p:nvPr/>
        </p:nvSpPr>
        <p:spPr>
          <a:xfrm>
            <a:off x="8976320" y="2492896"/>
            <a:ext cx="1656184" cy="2520280"/>
          </a:xfrm>
          <a:prstGeom prst="wedgeRoundRectCallout">
            <a:avLst>
              <a:gd fmla="val -85689" name="adj1"/>
              <a:gd fmla="val 46461" name="adj2"/>
              <a:gd fmla="val 16667" name="adj3"/>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ct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a:t>
            </a:r>
            <a:r>
              <a:rPr b="0" i="1" lang="en-GB" sz="1800" u="none" cap="none" strike="noStrike">
                <a:solidFill>
                  <a:srgbClr val="7F7F7F"/>
                </a:solidFill>
                <a:latin typeface="Arial"/>
                <a:ea typeface="Arial"/>
                <a:cs typeface="Arial"/>
                <a:sym typeface="Arial"/>
              </a:rPr>
              <a:t>What do you think you could try? What would help</a:t>
            </a:r>
            <a:r>
              <a:rPr b="0" i="0" lang="en-GB" sz="1800" u="none" cap="none" strike="noStrike">
                <a:solidFill>
                  <a:srgbClr val="7F7F7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7F7F7F"/>
              </a:buClr>
              <a:buSzPts val="1800"/>
              <a:buFont typeface="Arial"/>
              <a:buNone/>
            </a:pPr>
            <a:r>
              <a:rPr b="0" i="0" lang="en-GB" sz="1800" u="none" cap="none" strike="noStrike">
                <a:solidFill>
                  <a:srgbClr val="7F7F7F"/>
                </a:solidFill>
                <a:latin typeface="Arial"/>
                <a:ea typeface="Arial"/>
                <a:cs typeface="Arial"/>
                <a:sym typeface="Arial"/>
              </a:rPr>
              <a:t>Independent Futures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7F7F7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95"/>
          <p:cNvSpPr txBox="1"/>
          <p:nvPr/>
        </p:nvSpPr>
        <p:spPr>
          <a:xfrm>
            <a:off x="1775520" y="3072349"/>
            <a:ext cx="8496900" cy="461700"/>
          </a:xfrm>
          <a:prstGeom prst="rect">
            <a:avLst/>
          </a:prstGeom>
          <a:solidFill>
            <a:srgbClr val="FF3F4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entury Gothic"/>
              <a:ea typeface="Century Gothic"/>
              <a:cs typeface="Century Gothic"/>
              <a:sym typeface="Century Gothic"/>
            </a:endParaRPr>
          </a:p>
        </p:txBody>
      </p:sp>
      <p:pic>
        <p:nvPicPr>
          <p:cNvPr descr="C:\Users\Robyn\Pictures\Photo Stream\My Photo Stream\IMG_0114.JPG" id="597" name="Google Shape;597;p95"/>
          <p:cNvPicPr preferRelativeResize="0"/>
          <p:nvPr/>
        </p:nvPicPr>
        <p:blipFill rotWithShape="1">
          <a:blip r:embed="rId3">
            <a:alphaModFix/>
          </a:blip>
          <a:srcRect b="0" l="0" r="0" t="0"/>
          <a:stretch/>
        </p:blipFill>
        <p:spPr>
          <a:xfrm>
            <a:off x="0" y="1"/>
            <a:ext cx="12192001" cy="6858001"/>
          </a:xfrm>
          <a:prstGeom prst="rect">
            <a:avLst/>
          </a:prstGeom>
          <a:noFill/>
          <a:ln>
            <a:noFill/>
          </a:ln>
        </p:spPr>
      </p:pic>
      <p:sp>
        <p:nvSpPr>
          <p:cNvPr id="598" name="Google Shape;598;p95"/>
          <p:cNvSpPr/>
          <p:nvPr/>
        </p:nvSpPr>
        <p:spPr>
          <a:xfrm>
            <a:off x="1775525" y="4037375"/>
            <a:ext cx="8640900" cy="2460000"/>
          </a:xfrm>
          <a:prstGeom prst="rect">
            <a:avLst/>
          </a:prstGeom>
          <a:solidFill>
            <a:srgbClr val="9DCEE4">
              <a:alpha val="3450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200"/>
              <a:buFont typeface="Calibri"/>
              <a:buNone/>
            </a:pPr>
            <a:r>
              <a:rPr b="1" i="0" lang="en-GB" sz="2200" u="none" cap="none" strike="noStrike">
                <a:solidFill>
                  <a:schemeClr val="dk1"/>
                </a:solidFill>
                <a:latin typeface="Calibri"/>
                <a:ea typeface="Calibri"/>
                <a:cs typeface="Calibri"/>
                <a:sym typeface="Calibri"/>
              </a:rPr>
              <a:t>Paulo Freire (1921-1997)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2800"/>
              <a:buFont typeface="Calibri"/>
              <a:buNone/>
            </a:pPr>
            <a:r>
              <a:rPr b="1" i="0" lang="en-GB" sz="2800" u="none" cap="none" strike="noStrike">
                <a:solidFill>
                  <a:schemeClr val="dk1"/>
                </a:solidFill>
                <a:latin typeface="Calibri"/>
                <a:ea typeface="Calibri"/>
                <a:cs typeface="Calibri"/>
                <a:sym typeface="Calibri"/>
              </a:rPr>
              <a:t>Pedagogy as dialogue</a:t>
            </a:r>
            <a:r>
              <a:rPr b="0" i="0" lang="en-GB" sz="2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200"/>
              <a:buFont typeface="Century Gothic"/>
              <a:buNone/>
            </a:pPr>
            <a:r>
              <a:t/>
            </a:r>
            <a:endParaRPr b="1"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2000"/>
              <a:buFont typeface="Calibri"/>
              <a:buNone/>
            </a:pPr>
            <a:r>
              <a:rPr b="1" i="0" lang="en-GB" sz="2000" u="none" cap="none" strike="noStrike">
                <a:solidFill>
                  <a:srgbClr val="38761D"/>
                </a:solidFill>
                <a:latin typeface="Calibri"/>
                <a:ea typeface="Calibri"/>
                <a:cs typeface="Calibri"/>
                <a:sym typeface="Calibri"/>
              </a:rPr>
              <a:t>‘…must abandon the educational goal of deposit-making and replace it with the posing of the problems of human beings in their relations with the world. "Problem-posing" education, responding to the essence of consciousness -intentionality - rejects communiqués and embodies communication’.</a:t>
            </a:r>
            <a:endParaRPr b="0" i="0" sz="1400" u="none" cap="none" strike="noStrike">
              <a:solidFill>
                <a:srgbClr val="38761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4" name="Shape 1174"/>
        <p:cNvGrpSpPr/>
        <p:nvPr/>
      </p:nvGrpSpPr>
      <p:grpSpPr>
        <a:xfrm>
          <a:off x="0" y="0"/>
          <a:ext cx="0" cy="0"/>
          <a:chOff x="0" y="0"/>
          <a:chExt cx="0" cy="0"/>
        </a:xfrm>
      </p:grpSpPr>
      <p:sp>
        <p:nvSpPr>
          <p:cNvPr id="1175" name="Google Shape;1175;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GB"/>
              <a:t>Empathy</a:t>
            </a:r>
            <a:endParaRPr/>
          </a:p>
        </p:txBody>
      </p:sp>
      <p:sp>
        <p:nvSpPr>
          <p:cNvPr id="1176" name="Google Shape;1176;p1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3200"/>
              <a:buChar char="•"/>
            </a:pPr>
            <a:r>
              <a:rPr lang="en-GB"/>
              <a:t>Inside out</a:t>
            </a:r>
            <a:endParaRPr/>
          </a:p>
          <a:p>
            <a:pPr indent="-342900" lvl="0" marL="342900" rtl="0" algn="l">
              <a:lnSpc>
                <a:spcPct val="100000"/>
              </a:lnSpc>
              <a:spcBef>
                <a:spcPts val="640"/>
              </a:spcBef>
              <a:spcAft>
                <a:spcPts val="0"/>
              </a:spcAft>
              <a:buClr>
                <a:schemeClr val="dk1"/>
              </a:buClr>
              <a:buSzPts val="3200"/>
              <a:buChar char="•"/>
            </a:pPr>
            <a:r>
              <a:rPr lang="en-GB"/>
              <a:t>https://www.youtube.com/watch?v=QT6FdhKriB8</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0" name="Shape 1180"/>
        <p:cNvGrpSpPr/>
        <p:nvPr/>
      </p:nvGrpSpPr>
      <p:grpSpPr>
        <a:xfrm>
          <a:off x="0" y="0"/>
          <a:ext cx="0" cy="0"/>
          <a:chOff x="0" y="0"/>
          <a:chExt cx="0" cy="0"/>
        </a:xfrm>
      </p:grpSpPr>
      <p:grpSp>
        <p:nvGrpSpPr>
          <p:cNvPr id="1181" name="Google Shape;1181;p141"/>
          <p:cNvGrpSpPr/>
          <p:nvPr/>
        </p:nvGrpSpPr>
        <p:grpSpPr>
          <a:xfrm>
            <a:off x="5447927" y="5085186"/>
            <a:ext cx="1296144" cy="1746539"/>
            <a:chOff x="3995936" y="5085184"/>
            <a:chExt cx="1296144" cy="1746539"/>
          </a:xfrm>
        </p:grpSpPr>
        <p:sp>
          <p:nvSpPr>
            <p:cNvPr id="1182" name="Google Shape;1182;p141"/>
            <p:cNvSpPr/>
            <p:nvPr/>
          </p:nvSpPr>
          <p:spPr>
            <a:xfrm>
              <a:off x="4275782" y="5085184"/>
              <a:ext cx="779910" cy="716597"/>
            </a:xfrm>
            <a:prstGeom prst="ellipse">
              <a:avLst/>
            </a:prstGeom>
            <a:gradFill>
              <a:gsLst>
                <a:gs pos="0">
                  <a:srgbClr val="5D427D"/>
                </a:gs>
                <a:gs pos="80000">
                  <a:srgbClr val="7A57A5"/>
                </a:gs>
                <a:gs pos="100000">
                  <a:srgbClr val="7A56A7"/>
                </a:gs>
              </a:gsLst>
              <a:lin ang="16200000" scaled="0"/>
            </a:gradFill>
            <a:ln cap="flat" cmpd="sng" w="9525">
              <a:solidFill>
                <a:srgbClr val="7C5F9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Calibri"/>
                <a:ea typeface="Calibri"/>
                <a:cs typeface="Calibri"/>
                <a:sym typeface="Calibri"/>
              </a:endParaRPr>
            </a:p>
          </p:txBody>
        </p:sp>
        <p:sp>
          <p:nvSpPr>
            <p:cNvPr id="1183" name="Google Shape;1183;p141"/>
            <p:cNvSpPr/>
            <p:nvPr/>
          </p:nvSpPr>
          <p:spPr>
            <a:xfrm rot="-5400000">
              <a:off x="4171370" y="5711012"/>
              <a:ext cx="945277" cy="1296144"/>
            </a:xfrm>
            <a:prstGeom prst="flowChartDelay">
              <a:avLst/>
            </a:prstGeom>
            <a:gradFill>
              <a:gsLst>
                <a:gs pos="0">
                  <a:srgbClr val="5D427D"/>
                </a:gs>
                <a:gs pos="80000">
                  <a:srgbClr val="7A57A5"/>
                </a:gs>
                <a:gs pos="100000">
                  <a:srgbClr val="7A56A7"/>
                </a:gs>
              </a:gsLst>
              <a:lin ang="16200000" scaled="0"/>
            </a:gradFill>
            <a:ln cap="flat" cmpd="sng" w="9525">
              <a:solidFill>
                <a:srgbClr val="7C5F9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Calibri"/>
                <a:ea typeface="Calibri"/>
                <a:cs typeface="Calibri"/>
                <a:sym typeface="Calibri"/>
              </a:endParaRPr>
            </a:p>
          </p:txBody>
        </p:sp>
      </p:grpSp>
      <p:sp>
        <p:nvSpPr>
          <p:cNvPr id="1184" name="Google Shape;1184;p141"/>
          <p:cNvSpPr/>
          <p:nvPr/>
        </p:nvSpPr>
        <p:spPr>
          <a:xfrm>
            <a:off x="1775520" y="2852936"/>
            <a:ext cx="3312368" cy="1440160"/>
          </a:xfrm>
          <a:prstGeom prst="wedgeRoundRectCallout">
            <a:avLst>
              <a:gd fmla="val 69381" name="adj1"/>
              <a:gd fmla="val 66613"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else would you want to talk about because I’ve got things I want to talk about”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Independent Futures</a:t>
            </a:r>
            <a:endParaRPr b="0" i="0" sz="1400" u="none" cap="none" strike="noStrike">
              <a:solidFill>
                <a:srgbClr val="000000"/>
              </a:solidFill>
              <a:latin typeface="Arial"/>
              <a:ea typeface="Arial"/>
              <a:cs typeface="Arial"/>
              <a:sym typeface="Arial"/>
            </a:endParaRPr>
          </a:p>
        </p:txBody>
      </p:sp>
      <p:sp>
        <p:nvSpPr>
          <p:cNvPr id="1185" name="Google Shape;1185;p141"/>
          <p:cNvSpPr/>
          <p:nvPr/>
        </p:nvSpPr>
        <p:spPr>
          <a:xfrm>
            <a:off x="1559496" y="850338"/>
            <a:ext cx="3456384" cy="1786575"/>
          </a:xfrm>
          <a:prstGeom prst="wedgeRoundRectCallout">
            <a:avLst>
              <a:gd fmla="val 48024" name="adj1"/>
              <a:gd fmla="val 55352"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just wanted to pick up on things we spoke about last week and go over the things that are on your mind”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a:t>
            </a:r>
            <a:endParaRPr b="0" i="0" sz="1400" u="none" cap="none" strike="noStrike">
              <a:solidFill>
                <a:srgbClr val="000000"/>
              </a:solidFill>
              <a:latin typeface="Arial"/>
              <a:ea typeface="Arial"/>
              <a:cs typeface="Arial"/>
              <a:sym typeface="Arial"/>
            </a:endParaRPr>
          </a:p>
        </p:txBody>
      </p:sp>
      <p:sp>
        <p:nvSpPr>
          <p:cNvPr id="1186" name="Google Shape;1186;p141"/>
          <p:cNvSpPr/>
          <p:nvPr/>
        </p:nvSpPr>
        <p:spPr>
          <a:xfrm>
            <a:off x="7409707" y="4293096"/>
            <a:ext cx="3151654" cy="864096"/>
          </a:xfrm>
          <a:prstGeom prst="wedgeRoundRectCallout">
            <a:avLst>
              <a:gd fmla="val -72622" name="adj1"/>
              <a:gd fmla="val 28423"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would you like to talk about today?”</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Independent Futures</a:t>
            </a:r>
            <a:endParaRPr b="0" i="0" sz="1400" u="none" cap="none" strike="noStrike">
              <a:solidFill>
                <a:srgbClr val="000000"/>
              </a:solidFill>
              <a:latin typeface="Arial"/>
              <a:ea typeface="Arial"/>
              <a:cs typeface="Arial"/>
              <a:sym typeface="Arial"/>
            </a:endParaRPr>
          </a:p>
        </p:txBody>
      </p:sp>
      <p:sp>
        <p:nvSpPr>
          <p:cNvPr id="1187" name="Google Shape;1187;p141"/>
          <p:cNvSpPr/>
          <p:nvPr/>
        </p:nvSpPr>
        <p:spPr>
          <a:xfrm>
            <a:off x="8048026" y="231456"/>
            <a:ext cx="2513335" cy="2206975"/>
          </a:xfrm>
          <a:prstGeom prst="wedgeRoundRectCallout">
            <a:avLst>
              <a:gd fmla="val -48782" name="adj1"/>
              <a:gd fmla="val 68283"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have a couple of things I want to talk to you about but  first of all is there anything you wanted to talk to me about?”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a:t>
            </a:r>
            <a:endParaRPr b="0" i="0" sz="1400" u="none" cap="none" strike="noStrike">
              <a:solidFill>
                <a:srgbClr val="000000"/>
              </a:solidFill>
              <a:latin typeface="Arial"/>
              <a:ea typeface="Arial"/>
              <a:cs typeface="Arial"/>
              <a:sym typeface="Arial"/>
            </a:endParaRPr>
          </a:p>
        </p:txBody>
      </p:sp>
      <p:sp>
        <p:nvSpPr>
          <p:cNvPr id="1188" name="Google Shape;1188;p141"/>
          <p:cNvSpPr/>
          <p:nvPr/>
        </p:nvSpPr>
        <p:spPr>
          <a:xfrm>
            <a:off x="1775520" y="4581128"/>
            <a:ext cx="3312368" cy="2016224"/>
          </a:xfrm>
          <a:prstGeom prst="wedgeRoundRectCallout">
            <a:avLst>
              <a:gd fmla="val 66770" name="adj1"/>
              <a:gd fmla="val 479"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“I’m hoping that I can help you talk through things that are on your mind to help you feel better about things and not stressed”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a:t>
            </a:r>
            <a:endParaRPr b="0" i="0" sz="1400" u="none" cap="none" strike="noStrike">
              <a:solidFill>
                <a:srgbClr val="000000"/>
              </a:solidFill>
              <a:latin typeface="Arial"/>
              <a:ea typeface="Arial"/>
              <a:cs typeface="Arial"/>
              <a:sym typeface="Arial"/>
            </a:endParaRPr>
          </a:p>
        </p:txBody>
      </p:sp>
      <p:sp>
        <p:nvSpPr>
          <p:cNvPr id="1189" name="Google Shape;1189;p141"/>
          <p:cNvSpPr txBox="1"/>
          <p:nvPr/>
        </p:nvSpPr>
        <p:spPr>
          <a:xfrm>
            <a:off x="1487488" y="44624"/>
            <a:ext cx="849275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7F7F7F"/>
                </a:solidFill>
                <a:latin typeface="Arial"/>
                <a:ea typeface="Arial"/>
                <a:cs typeface="Arial"/>
                <a:sym typeface="Arial"/>
              </a:rPr>
              <a:t>Practice Skills: Purposefulness</a:t>
            </a:r>
            <a:endParaRPr b="0" i="0" sz="1400" u="none" cap="none" strike="noStrike">
              <a:solidFill>
                <a:srgbClr val="000000"/>
              </a:solidFill>
              <a:latin typeface="Arial"/>
              <a:ea typeface="Arial"/>
              <a:cs typeface="Arial"/>
              <a:sym typeface="Arial"/>
            </a:endParaRPr>
          </a:p>
        </p:txBody>
      </p:sp>
      <p:sp>
        <p:nvSpPr>
          <p:cNvPr id="1190" name="Google Shape;1190;p141"/>
          <p:cNvSpPr/>
          <p:nvPr/>
        </p:nvSpPr>
        <p:spPr>
          <a:xfrm>
            <a:off x="5159896" y="548680"/>
            <a:ext cx="2664296" cy="1728192"/>
          </a:xfrm>
          <a:prstGeom prst="wedgeRoundRectCallout">
            <a:avLst>
              <a:gd fmla="val -25892" name="adj1"/>
              <a:gd fmla="val 87415"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“Do you guys have any thoughts on what we should talk about or would you like me to go first?”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p:txBody>
      </p:sp>
      <p:sp>
        <p:nvSpPr>
          <p:cNvPr id="1191" name="Google Shape;1191;p141"/>
          <p:cNvSpPr/>
          <p:nvPr/>
        </p:nvSpPr>
        <p:spPr>
          <a:xfrm>
            <a:off x="7374578" y="5327892"/>
            <a:ext cx="3113910" cy="1269460"/>
          </a:xfrm>
          <a:prstGeom prst="wedgeRoundRectCallout">
            <a:avLst>
              <a:gd fmla="val -68689" name="adj1"/>
              <a:gd fmla="val -32857"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wanted to check in with you and see where everything is going”</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192" name="Google Shape;1192;p141"/>
          <p:cNvSpPr/>
          <p:nvPr/>
        </p:nvSpPr>
        <p:spPr>
          <a:xfrm>
            <a:off x="6744072" y="3068961"/>
            <a:ext cx="3528392" cy="921831"/>
          </a:xfrm>
          <a:prstGeom prst="wedgeRoundRectCallout">
            <a:avLst>
              <a:gd fmla="val -49020" name="adj1"/>
              <a:gd fmla="val 70368" name="adj2"/>
              <a:gd fmla="val 16667" name="adj3"/>
            </a:avLst>
          </a:prstGeom>
          <a:gradFill>
            <a:gsLst>
              <a:gs pos="0">
                <a:srgbClr val="C8B2E9"/>
              </a:gs>
              <a:gs pos="35000">
                <a:srgbClr val="D6CAED"/>
              </a:gs>
              <a:gs pos="100000">
                <a:srgbClr val="EFE8FA"/>
              </a:gs>
            </a:gsLst>
            <a:lin ang="16200000" scaled="0"/>
          </a:gradFill>
          <a:ln cap="flat" cmpd="sng" w="9525">
            <a:solidFill>
              <a:srgbClr val="7C5F9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“So just to recap you wanted to discuss…”</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Independent Futures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6" name="Shape 1196"/>
        <p:cNvGrpSpPr/>
        <p:nvPr/>
      </p:nvGrpSpPr>
      <p:grpSpPr>
        <a:xfrm>
          <a:off x="0" y="0"/>
          <a:ext cx="0" cy="0"/>
          <a:chOff x="0" y="0"/>
          <a:chExt cx="0" cy="0"/>
        </a:xfrm>
      </p:grpSpPr>
      <p:grpSp>
        <p:nvGrpSpPr>
          <p:cNvPr id="1197" name="Google Shape;1197;p142"/>
          <p:cNvGrpSpPr/>
          <p:nvPr/>
        </p:nvGrpSpPr>
        <p:grpSpPr>
          <a:xfrm>
            <a:off x="5447927" y="5085186"/>
            <a:ext cx="1296144" cy="1746539"/>
            <a:chOff x="3995936" y="5085184"/>
            <a:chExt cx="1296144" cy="1746539"/>
          </a:xfrm>
        </p:grpSpPr>
        <p:sp>
          <p:nvSpPr>
            <p:cNvPr id="1198" name="Google Shape;1198;p142"/>
            <p:cNvSpPr/>
            <p:nvPr/>
          </p:nvSpPr>
          <p:spPr>
            <a:xfrm>
              <a:off x="4275782" y="5085184"/>
              <a:ext cx="779910" cy="716597"/>
            </a:xfrm>
            <a:prstGeom prst="ellipse">
              <a:avLst/>
            </a:prstGeom>
            <a:gradFill>
              <a:gsLst>
                <a:gs pos="0">
                  <a:srgbClr val="C86C1F"/>
                </a:gs>
                <a:gs pos="80000">
                  <a:srgbClr val="FF8E29"/>
                </a:gs>
                <a:gs pos="100000">
                  <a:srgbClr val="FF8D25"/>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sp>
          <p:nvSpPr>
            <p:cNvPr id="1199" name="Google Shape;1199;p142"/>
            <p:cNvSpPr/>
            <p:nvPr/>
          </p:nvSpPr>
          <p:spPr>
            <a:xfrm rot="-5400000">
              <a:off x="4171370" y="5711012"/>
              <a:ext cx="945277" cy="1296144"/>
            </a:xfrm>
            <a:prstGeom prst="flowChartDelay">
              <a:avLst/>
            </a:prstGeom>
            <a:gradFill>
              <a:gsLst>
                <a:gs pos="0">
                  <a:srgbClr val="C86C1F"/>
                </a:gs>
                <a:gs pos="80000">
                  <a:srgbClr val="FF8E29"/>
                </a:gs>
                <a:gs pos="100000">
                  <a:srgbClr val="FF8D25"/>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grpSp>
      <p:sp>
        <p:nvSpPr>
          <p:cNvPr id="1200" name="Google Shape;1200;p142"/>
          <p:cNvSpPr/>
          <p:nvPr/>
        </p:nvSpPr>
        <p:spPr>
          <a:xfrm>
            <a:off x="1847528" y="4581128"/>
            <a:ext cx="2647266" cy="1923000"/>
          </a:xfrm>
          <a:prstGeom prst="wedgeRoundRectCallout">
            <a:avLst>
              <a:gd fmla="val 85462" name="adj1"/>
              <a:gd fmla="val 2172" name="adj2"/>
              <a:gd fmla="val 16667" name="adj3"/>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worry that that’s the identity and narrative that she’s carrying around with herself.”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01" name="Google Shape;1201;p142"/>
          <p:cNvSpPr/>
          <p:nvPr/>
        </p:nvSpPr>
        <p:spPr>
          <a:xfrm>
            <a:off x="1703512" y="567844"/>
            <a:ext cx="5832648" cy="3727110"/>
          </a:xfrm>
          <a:prstGeom prst="wedgeRoundRectCallout">
            <a:avLst>
              <a:gd fmla="val 22166" name="adj1"/>
              <a:gd fmla="val 62383" name="adj2"/>
              <a:gd fmla="val 16667" name="adj3"/>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“Your mum lives in a place where there is support for her so people who can help with her mental health…but it has to be her choice in the same way that your counsellor at school can help you but only if you want. There are adults who are there to support her and I think you guys can try to trust they will do their best but I think your mum also needs to make a choice in accepting support. I think the best thing you can do and that will make her happy is to do your best to look after yourselves”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 </a:t>
            </a:r>
            <a:endParaRPr b="0" i="0" sz="1400" u="none" cap="none" strike="noStrike">
              <a:solidFill>
                <a:srgbClr val="000000"/>
              </a:solidFill>
              <a:latin typeface="Arial"/>
              <a:ea typeface="Arial"/>
              <a:cs typeface="Arial"/>
              <a:sym typeface="Arial"/>
            </a:endParaRPr>
          </a:p>
        </p:txBody>
      </p:sp>
      <p:sp>
        <p:nvSpPr>
          <p:cNvPr id="1202" name="Google Shape;1202;p142"/>
          <p:cNvSpPr/>
          <p:nvPr/>
        </p:nvSpPr>
        <p:spPr>
          <a:xfrm>
            <a:off x="7752185" y="567845"/>
            <a:ext cx="2831323" cy="2501116"/>
          </a:xfrm>
          <a:prstGeom prst="wedgeRoundRectCallout">
            <a:avLst>
              <a:gd fmla="val -46858" name="adj1"/>
              <a:gd fmla="val 66331" name="adj2"/>
              <a:gd fmla="val 16667" name="adj3"/>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do you normally do when you’re here and the girls aren’t getting on, what are the things that are most affective in managing that?”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03" name="Google Shape;1203;p142"/>
          <p:cNvSpPr/>
          <p:nvPr/>
        </p:nvSpPr>
        <p:spPr>
          <a:xfrm>
            <a:off x="8027458" y="3501008"/>
            <a:ext cx="2540678" cy="1749648"/>
          </a:xfrm>
          <a:prstGeom prst="wedgeRoundRectCallout">
            <a:avLst>
              <a:gd fmla="val -73950" name="adj1"/>
              <a:gd fmla="val 35779" name="adj2"/>
              <a:gd fmla="val 16667" name="adj3"/>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don’t always get to see where you live and that worries me sometimes if I’m honest”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Independent futures </a:t>
            </a:r>
            <a:endParaRPr b="0" i="0" sz="1400" u="none" cap="none" strike="noStrike">
              <a:solidFill>
                <a:srgbClr val="000000"/>
              </a:solidFill>
              <a:latin typeface="Arial"/>
              <a:ea typeface="Arial"/>
              <a:cs typeface="Arial"/>
              <a:sym typeface="Arial"/>
            </a:endParaRPr>
          </a:p>
        </p:txBody>
      </p:sp>
      <p:sp>
        <p:nvSpPr>
          <p:cNvPr id="1204" name="Google Shape;1204;p142"/>
          <p:cNvSpPr/>
          <p:nvPr/>
        </p:nvSpPr>
        <p:spPr>
          <a:xfrm>
            <a:off x="7320136" y="5443484"/>
            <a:ext cx="3248000" cy="1221982"/>
          </a:xfrm>
          <a:prstGeom prst="wedgeRoundRectCallout">
            <a:avLst>
              <a:gd fmla="val -77612" name="adj1"/>
              <a:gd fmla="val -24851" name="adj2"/>
              <a:gd fmla="val 16667" name="adj3"/>
            </a:avLst>
          </a:prstGeom>
          <a:gradFill>
            <a:gsLst>
              <a:gs pos="0">
                <a:srgbClr val="FFBB82"/>
              </a:gs>
              <a:gs pos="35000">
                <a:srgbClr val="FFCFA8"/>
              </a:gs>
              <a:gs pos="100000">
                <a:srgbClr val="FFEBD9"/>
              </a:gs>
            </a:gsLst>
            <a:lin ang="16200000" scaled="0"/>
          </a:gradFill>
          <a:ln cap="flat" cmpd="sng" w="9525">
            <a:solidFill>
              <a:srgbClr val="F5913F"/>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have you found difficult in the past couple of weeks?”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	</a:t>
            </a: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05" name="Google Shape;1205;p142"/>
          <p:cNvSpPr txBox="1"/>
          <p:nvPr/>
        </p:nvSpPr>
        <p:spPr>
          <a:xfrm>
            <a:off x="1487488" y="44624"/>
            <a:ext cx="849275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7F7F7F"/>
                </a:solidFill>
                <a:latin typeface="Arial"/>
                <a:ea typeface="Arial"/>
                <a:cs typeface="Arial"/>
                <a:sym typeface="Arial"/>
              </a:rPr>
              <a:t>Practice Skills: Clarity of issues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9" name="Shape 1209"/>
        <p:cNvGrpSpPr/>
        <p:nvPr/>
      </p:nvGrpSpPr>
      <p:grpSpPr>
        <a:xfrm>
          <a:off x="0" y="0"/>
          <a:ext cx="0" cy="0"/>
          <a:chOff x="0" y="0"/>
          <a:chExt cx="0" cy="0"/>
        </a:xfrm>
      </p:grpSpPr>
      <p:grpSp>
        <p:nvGrpSpPr>
          <p:cNvPr id="1210" name="Google Shape;1210;p143"/>
          <p:cNvGrpSpPr/>
          <p:nvPr/>
        </p:nvGrpSpPr>
        <p:grpSpPr>
          <a:xfrm>
            <a:off x="5447927" y="5085186"/>
            <a:ext cx="1296144" cy="1746539"/>
            <a:chOff x="3995936" y="5085184"/>
            <a:chExt cx="1296144" cy="1746539"/>
          </a:xfrm>
        </p:grpSpPr>
        <p:sp>
          <p:nvSpPr>
            <p:cNvPr id="1211" name="Google Shape;1211;p143"/>
            <p:cNvSpPr/>
            <p:nvPr/>
          </p:nvSpPr>
          <p:spPr>
            <a:xfrm>
              <a:off x="4275782" y="5085184"/>
              <a:ext cx="779910" cy="716597"/>
            </a:xfrm>
            <a:prstGeom prst="ellipse">
              <a:avLst/>
            </a:prstGeom>
            <a:gradFill>
              <a:gsLst>
                <a:gs pos="0">
                  <a:srgbClr val="992D2B"/>
                </a:gs>
                <a:gs pos="80000">
                  <a:srgbClr val="C93D39"/>
                </a:gs>
                <a:gs pos="100000">
                  <a:srgbClr val="CD3A36"/>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sp>
          <p:nvSpPr>
            <p:cNvPr id="1212" name="Google Shape;1212;p143"/>
            <p:cNvSpPr/>
            <p:nvPr/>
          </p:nvSpPr>
          <p:spPr>
            <a:xfrm rot="-5400000">
              <a:off x="4171370" y="5711012"/>
              <a:ext cx="945277" cy="1296144"/>
            </a:xfrm>
            <a:prstGeom prst="flowChartDelay">
              <a:avLst/>
            </a:prstGeom>
            <a:gradFill>
              <a:gsLst>
                <a:gs pos="0">
                  <a:srgbClr val="992D2B"/>
                </a:gs>
                <a:gs pos="80000">
                  <a:srgbClr val="C93D39"/>
                </a:gs>
                <a:gs pos="100000">
                  <a:srgbClr val="CD3A36"/>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grpSp>
      <p:sp>
        <p:nvSpPr>
          <p:cNvPr id="1213" name="Google Shape;1213;p143"/>
          <p:cNvSpPr/>
          <p:nvPr/>
        </p:nvSpPr>
        <p:spPr>
          <a:xfrm>
            <a:off x="1775520" y="2340476"/>
            <a:ext cx="2592288" cy="2960733"/>
          </a:xfrm>
          <a:prstGeom prst="wedgeRoundRectCallout">
            <a:avLst>
              <a:gd fmla="val 88334" name="adj1"/>
              <a:gd fmla="val 50503"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“You guys did really well in coming to the office on your own. I think I was pretty impressed by that. You showed commitment. You showed good organisational skills”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 </a:t>
            </a:r>
            <a:endParaRPr b="0" i="0" sz="1400" u="none" cap="none" strike="noStrike">
              <a:solidFill>
                <a:srgbClr val="000000"/>
              </a:solidFill>
              <a:latin typeface="Arial"/>
              <a:ea typeface="Arial"/>
              <a:cs typeface="Arial"/>
              <a:sym typeface="Arial"/>
            </a:endParaRPr>
          </a:p>
        </p:txBody>
      </p:sp>
      <p:sp>
        <p:nvSpPr>
          <p:cNvPr id="1214" name="Google Shape;1214;p143"/>
          <p:cNvSpPr/>
          <p:nvPr/>
        </p:nvSpPr>
        <p:spPr>
          <a:xfrm>
            <a:off x="1919537" y="615270"/>
            <a:ext cx="3384769" cy="1445578"/>
          </a:xfrm>
          <a:prstGeom prst="wedgeRoundRectCallout">
            <a:avLst>
              <a:gd fmla="val 51011" name="adj1"/>
              <a:gd fmla="val 117966"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think that’s a really good question and you must think a lot about what you can do to help your mum”</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 </a:t>
            </a:r>
            <a:endParaRPr b="0" i="0" sz="1400" u="none" cap="none" strike="noStrike">
              <a:solidFill>
                <a:srgbClr val="000000"/>
              </a:solidFill>
              <a:latin typeface="Arial"/>
              <a:ea typeface="Arial"/>
              <a:cs typeface="Arial"/>
              <a:sym typeface="Arial"/>
            </a:endParaRPr>
          </a:p>
        </p:txBody>
      </p:sp>
      <p:sp>
        <p:nvSpPr>
          <p:cNvPr id="1215" name="Google Shape;1215;p143"/>
          <p:cNvSpPr/>
          <p:nvPr/>
        </p:nvSpPr>
        <p:spPr>
          <a:xfrm>
            <a:off x="5447928" y="548680"/>
            <a:ext cx="4824536" cy="2016225"/>
          </a:xfrm>
          <a:prstGeom prst="wedgeRoundRectCallout">
            <a:avLst>
              <a:gd fmla="val -31679" name="adj1"/>
              <a:gd fmla="val 111234"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“Maybe there is something about you are at an age where you are an adolescent and you are exploring different types of relationships. And maybe by playing or having fun you are exploring different type of relationships”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 </a:t>
            </a:r>
            <a:endParaRPr b="0" i="0" sz="1400" u="none" cap="none" strike="noStrike">
              <a:solidFill>
                <a:srgbClr val="000000"/>
              </a:solidFill>
              <a:latin typeface="Arial"/>
              <a:ea typeface="Arial"/>
              <a:cs typeface="Arial"/>
              <a:sym typeface="Arial"/>
            </a:endParaRPr>
          </a:p>
        </p:txBody>
      </p:sp>
      <p:sp>
        <p:nvSpPr>
          <p:cNvPr id="1216" name="Google Shape;1216;p143"/>
          <p:cNvSpPr/>
          <p:nvPr/>
        </p:nvSpPr>
        <p:spPr>
          <a:xfrm>
            <a:off x="1779040" y="5443484"/>
            <a:ext cx="2732784" cy="1297884"/>
          </a:xfrm>
          <a:prstGeom prst="wedgeRoundRectCallout">
            <a:avLst>
              <a:gd fmla="val 79481" name="adj1"/>
              <a:gd fmla="val -30390"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can see you’re smiling. I’m wondering what made you smile”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CLA </a:t>
            </a:r>
            <a:endParaRPr b="0" i="0" sz="1400" u="none" cap="none" strike="noStrike">
              <a:solidFill>
                <a:srgbClr val="000000"/>
              </a:solidFill>
              <a:latin typeface="Arial"/>
              <a:ea typeface="Arial"/>
              <a:cs typeface="Arial"/>
              <a:sym typeface="Arial"/>
            </a:endParaRPr>
          </a:p>
        </p:txBody>
      </p:sp>
      <p:sp>
        <p:nvSpPr>
          <p:cNvPr id="1217" name="Google Shape;1217;p143"/>
          <p:cNvSpPr txBox="1"/>
          <p:nvPr/>
        </p:nvSpPr>
        <p:spPr>
          <a:xfrm>
            <a:off x="1487488" y="44624"/>
            <a:ext cx="8492751"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7F7F7F"/>
                </a:solidFill>
                <a:latin typeface="Arial"/>
                <a:ea typeface="Arial"/>
                <a:cs typeface="Arial"/>
                <a:sym typeface="Arial"/>
              </a:rPr>
              <a:t>Practice Skills: Child Focus- CLA &amp; IF</a:t>
            </a:r>
            <a:endParaRPr b="0" i="0" sz="1400" u="none" cap="none" strike="noStrike">
              <a:solidFill>
                <a:srgbClr val="000000"/>
              </a:solidFill>
              <a:latin typeface="Arial"/>
              <a:ea typeface="Arial"/>
              <a:cs typeface="Arial"/>
              <a:sym typeface="Arial"/>
            </a:endParaRPr>
          </a:p>
        </p:txBody>
      </p:sp>
      <p:sp>
        <p:nvSpPr>
          <p:cNvPr id="1218" name="Google Shape;1218;p143"/>
          <p:cNvSpPr/>
          <p:nvPr/>
        </p:nvSpPr>
        <p:spPr>
          <a:xfrm>
            <a:off x="7176120" y="2708921"/>
            <a:ext cx="3240360" cy="3867749"/>
          </a:xfrm>
          <a:prstGeom prst="wedgeRoundRectCallout">
            <a:avLst>
              <a:gd fmla="val -63126" name="adj1"/>
              <a:gd fmla="val 20161"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“From my point of view, I think it’s amazing what you’ve managed, the way you’ve managed it, and to keep a roof over your head with the payments and living away from your family, can’t be easy for any young person, but you’ve just got on with it. Which I think is amazing.”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1"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Independent Futures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2" name="Shape 1222"/>
        <p:cNvGrpSpPr/>
        <p:nvPr/>
      </p:nvGrpSpPr>
      <p:grpSpPr>
        <a:xfrm>
          <a:off x="0" y="0"/>
          <a:ext cx="0" cy="0"/>
          <a:chOff x="0" y="0"/>
          <a:chExt cx="0" cy="0"/>
        </a:xfrm>
      </p:grpSpPr>
      <p:sp>
        <p:nvSpPr>
          <p:cNvPr id="1223" name="Google Shape;1223;p144"/>
          <p:cNvSpPr/>
          <p:nvPr/>
        </p:nvSpPr>
        <p:spPr>
          <a:xfrm>
            <a:off x="7426189" y="2852936"/>
            <a:ext cx="3024336" cy="1440160"/>
          </a:xfrm>
          <a:prstGeom prst="wedgeRoundRectCallout">
            <a:avLst>
              <a:gd fmla="val -69889" name="adj1"/>
              <a:gd fmla="val 58154"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do you think is happening to Laura? What would you guess that’s about?”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24" name="Google Shape;1224;p144"/>
          <p:cNvSpPr/>
          <p:nvPr/>
        </p:nvSpPr>
        <p:spPr>
          <a:xfrm>
            <a:off x="7392144" y="4509120"/>
            <a:ext cx="3168353" cy="2016224"/>
          </a:xfrm>
          <a:prstGeom prst="wedgeRoundRectCallout">
            <a:avLst>
              <a:gd fmla="val -71366" name="adj1"/>
              <a:gd fmla="val 2611"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wonder whether she was distracting herself… maybe carrying those feelings were not nice for her and were difficult and overwhelming”</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	</a:t>
            </a: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grpSp>
        <p:nvGrpSpPr>
          <p:cNvPr id="1225" name="Google Shape;1225;p144"/>
          <p:cNvGrpSpPr/>
          <p:nvPr/>
        </p:nvGrpSpPr>
        <p:grpSpPr>
          <a:xfrm>
            <a:off x="5447927" y="5085186"/>
            <a:ext cx="1296144" cy="1746539"/>
            <a:chOff x="3995936" y="5085184"/>
            <a:chExt cx="1296144" cy="1746539"/>
          </a:xfrm>
        </p:grpSpPr>
        <p:sp>
          <p:nvSpPr>
            <p:cNvPr id="1226" name="Google Shape;1226;p144"/>
            <p:cNvSpPr/>
            <p:nvPr/>
          </p:nvSpPr>
          <p:spPr>
            <a:xfrm>
              <a:off x="4275782" y="5085184"/>
              <a:ext cx="779910" cy="716597"/>
            </a:xfrm>
            <a:prstGeom prst="ellipse">
              <a:avLst/>
            </a:prstGeom>
            <a:gradFill>
              <a:gsLst>
                <a:gs pos="0">
                  <a:srgbClr val="992D2B"/>
                </a:gs>
                <a:gs pos="80000">
                  <a:srgbClr val="C93D39"/>
                </a:gs>
                <a:gs pos="100000">
                  <a:srgbClr val="CD3A36"/>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sp>
          <p:nvSpPr>
            <p:cNvPr id="1227" name="Google Shape;1227;p144"/>
            <p:cNvSpPr/>
            <p:nvPr/>
          </p:nvSpPr>
          <p:spPr>
            <a:xfrm rot="-5400000">
              <a:off x="4171370" y="5711012"/>
              <a:ext cx="945277" cy="1296144"/>
            </a:xfrm>
            <a:prstGeom prst="flowChartDelay">
              <a:avLst/>
            </a:prstGeom>
            <a:gradFill>
              <a:gsLst>
                <a:gs pos="0">
                  <a:srgbClr val="992D2B"/>
                </a:gs>
                <a:gs pos="80000">
                  <a:srgbClr val="C93D39"/>
                </a:gs>
                <a:gs pos="100000">
                  <a:srgbClr val="CD3A36"/>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p:txBody>
        </p:sp>
      </p:grpSp>
      <p:sp>
        <p:nvSpPr>
          <p:cNvPr id="1228" name="Google Shape;1228;p144"/>
          <p:cNvSpPr/>
          <p:nvPr/>
        </p:nvSpPr>
        <p:spPr>
          <a:xfrm>
            <a:off x="1775520" y="5443484"/>
            <a:ext cx="3312368" cy="1081860"/>
          </a:xfrm>
          <a:prstGeom prst="wedgeRoundRectCallout">
            <a:avLst>
              <a:gd fmla="val 61010" name="adj1"/>
              <a:gd fmla="val -49865"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“How do you think that she interprets that?”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29" name="Google Shape;1229;p144"/>
          <p:cNvSpPr/>
          <p:nvPr/>
        </p:nvSpPr>
        <p:spPr>
          <a:xfrm>
            <a:off x="1775520" y="4003324"/>
            <a:ext cx="3312368" cy="1225876"/>
          </a:xfrm>
          <a:prstGeom prst="wedgeRoundRectCallout">
            <a:avLst>
              <a:gd fmla="val 62658" name="adj1"/>
              <a:gd fmla="val 48532"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“What are the sort of things you have got her to work toward?”</a:t>
            </a:r>
            <a:endParaRPr b="0" i="0" sz="1800" u="none" cap="none" strike="noStrike">
              <a:solidFill>
                <a:srgbClr val="7F7F7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30" name="Google Shape;1230;p144"/>
          <p:cNvSpPr/>
          <p:nvPr/>
        </p:nvSpPr>
        <p:spPr>
          <a:xfrm>
            <a:off x="1775520" y="2492896"/>
            <a:ext cx="3888432" cy="1224136"/>
          </a:xfrm>
          <a:prstGeom prst="wedgeRoundRectCallout">
            <a:avLst>
              <a:gd fmla="val 45152" name="adj1"/>
              <a:gd fmla="val 71420"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“Where are you getting with Jane in terms of the other things that you’re finding difficult?”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31" name="Google Shape;1231;p144"/>
          <p:cNvSpPr/>
          <p:nvPr/>
        </p:nvSpPr>
        <p:spPr>
          <a:xfrm>
            <a:off x="1802941" y="620688"/>
            <a:ext cx="3620765" cy="1656184"/>
          </a:xfrm>
          <a:prstGeom prst="wedgeRoundRectCallout">
            <a:avLst>
              <a:gd fmla="val 57181" name="adj1"/>
              <a:gd fmla="val 50659"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 wonder how Sarah took to her mum saying that you are her mum… that might be a little hard to hear.”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
        <p:nvSpPr>
          <p:cNvPr id="1232" name="Google Shape;1232;p144"/>
          <p:cNvSpPr/>
          <p:nvPr/>
        </p:nvSpPr>
        <p:spPr>
          <a:xfrm>
            <a:off x="5727774" y="548680"/>
            <a:ext cx="3672407" cy="864096"/>
          </a:xfrm>
          <a:prstGeom prst="wedgeRoundRectCallout">
            <a:avLst>
              <a:gd fmla="val -28265" name="adj1"/>
              <a:gd fmla="val 131995"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“She cries quite often because she misses mum”</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a:t>
            </a:r>
            <a:endParaRPr b="0" i="0" sz="1400" u="none" cap="none" strike="noStrike">
              <a:solidFill>
                <a:srgbClr val="000000"/>
              </a:solidFill>
              <a:latin typeface="Arial"/>
              <a:ea typeface="Arial"/>
              <a:cs typeface="Arial"/>
              <a:sym typeface="Arial"/>
            </a:endParaRPr>
          </a:p>
        </p:txBody>
      </p:sp>
      <p:sp>
        <p:nvSpPr>
          <p:cNvPr id="1233" name="Google Shape;1233;p144"/>
          <p:cNvSpPr txBox="1"/>
          <p:nvPr/>
        </p:nvSpPr>
        <p:spPr>
          <a:xfrm>
            <a:off x="1415480" y="-46548"/>
            <a:ext cx="8568952"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1" i="0" lang="en-GB" sz="2800" u="none" cap="none" strike="noStrike">
                <a:solidFill>
                  <a:srgbClr val="7F7F7F"/>
                </a:solidFill>
                <a:latin typeface="Arial"/>
                <a:ea typeface="Arial"/>
                <a:cs typeface="Arial"/>
                <a:sym typeface="Arial"/>
              </a:rPr>
              <a:t> Practice Skills: Child Focus- Fostering service</a:t>
            </a:r>
            <a:endParaRPr b="0" i="0" sz="1400" u="none" cap="none" strike="noStrike">
              <a:solidFill>
                <a:srgbClr val="000000"/>
              </a:solidFill>
              <a:latin typeface="Arial"/>
              <a:ea typeface="Arial"/>
              <a:cs typeface="Arial"/>
              <a:sym typeface="Arial"/>
            </a:endParaRPr>
          </a:p>
        </p:txBody>
      </p:sp>
      <p:sp>
        <p:nvSpPr>
          <p:cNvPr id="1234" name="Google Shape;1234;p144"/>
          <p:cNvSpPr/>
          <p:nvPr/>
        </p:nvSpPr>
        <p:spPr>
          <a:xfrm>
            <a:off x="7104112" y="1700808"/>
            <a:ext cx="3456384" cy="936104"/>
          </a:xfrm>
          <a:prstGeom prst="wedgeRoundRectCallout">
            <a:avLst>
              <a:gd fmla="val -57548" name="adj1"/>
              <a:gd fmla="val 43547" name="adj2"/>
              <a:gd fmla="val 16667" name="adj3"/>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1" lang="en-GB" sz="1800" u="none" cap="none" strike="noStrike">
                <a:solidFill>
                  <a:srgbClr val="7F7F7F"/>
                </a:solidFill>
                <a:latin typeface="Arial"/>
                <a:ea typeface="Arial"/>
                <a:cs typeface="Arial"/>
                <a:sym typeface="Arial"/>
              </a:rPr>
              <a:t>“Is she prioritizing other people in trying to help them?”</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7F7F7F"/>
                </a:solidFill>
                <a:latin typeface="Arial"/>
                <a:ea typeface="Arial"/>
                <a:cs typeface="Arial"/>
                <a:sym typeface="Arial"/>
              </a:rPr>
              <a:t>Fostering service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8" name="Shape 1238"/>
        <p:cNvGrpSpPr/>
        <p:nvPr/>
      </p:nvGrpSpPr>
      <p:grpSpPr>
        <a:xfrm>
          <a:off x="0" y="0"/>
          <a:ext cx="0" cy="0"/>
          <a:chOff x="0" y="0"/>
          <a:chExt cx="0" cy="0"/>
        </a:xfrm>
      </p:grpSpPr>
      <p:sp>
        <p:nvSpPr>
          <p:cNvPr id="1239" name="Google Shape;1239;p145"/>
          <p:cNvSpPr txBox="1"/>
          <p:nvPr>
            <p:ph type="title"/>
          </p:nvPr>
        </p:nvSpPr>
        <p:spPr>
          <a:xfrm>
            <a:off x="1883532" y="2671011"/>
            <a:ext cx="3943352" cy="242712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C2D59B"/>
              </a:buClr>
              <a:buSzPts val="4400"/>
              <a:buFont typeface="Arial"/>
              <a:buNone/>
            </a:pPr>
            <a:r>
              <a:rPr lang="en-GB">
                <a:solidFill>
                  <a:srgbClr val="C2D59B"/>
                </a:solidFill>
                <a:latin typeface="Arial"/>
                <a:ea typeface="Arial"/>
                <a:cs typeface="Arial"/>
                <a:sym typeface="Arial"/>
              </a:rPr>
              <a:t>Analysing practice quality</a:t>
            </a:r>
            <a:endParaRPr/>
          </a:p>
        </p:txBody>
      </p:sp>
      <p:pic>
        <p:nvPicPr>
          <p:cNvPr descr="Image result for listening pictures" id="1240" name="Google Shape;1240;p145"/>
          <p:cNvPicPr preferRelativeResize="0"/>
          <p:nvPr/>
        </p:nvPicPr>
        <p:blipFill rotWithShape="1">
          <a:blip r:embed="rId3">
            <a:alphaModFix/>
          </a:blip>
          <a:srcRect b="0" l="29249" r="19249" t="0"/>
          <a:stretch/>
        </p:blipFill>
        <p:spPr>
          <a:xfrm>
            <a:off x="5958843" y="10"/>
            <a:ext cx="4709158" cy="6857990"/>
          </a:xfrm>
          <a:custGeom>
            <a:rect b="b" l="l" r="r" t="t"/>
            <a:pathLst>
              <a:path extrusionOk="0" h="6858000" w="6278877">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4" name="Shape 1244"/>
        <p:cNvGrpSpPr/>
        <p:nvPr/>
      </p:nvGrpSpPr>
      <p:grpSpPr>
        <a:xfrm>
          <a:off x="0" y="0"/>
          <a:ext cx="0" cy="0"/>
          <a:chOff x="0" y="0"/>
          <a:chExt cx="0" cy="0"/>
        </a:xfrm>
      </p:grpSpPr>
      <p:sp>
        <p:nvSpPr>
          <p:cNvPr id="1245" name="Google Shape;1245;p146"/>
          <p:cNvSpPr txBox="1"/>
          <p:nvPr>
            <p:ph type="title"/>
          </p:nvPr>
        </p:nvSpPr>
        <p:spPr>
          <a:xfrm>
            <a:off x="1524000" y="0"/>
            <a:ext cx="4211960" cy="836712"/>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F7F7F"/>
              </a:buClr>
              <a:buSzPts val="2800"/>
              <a:buFont typeface="Arial"/>
              <a:buNone/>
            </a:pPr>
            <a:r>
              <a:rPr lang="en-GB" sz="2800">
                <a:solidFill>
                  <a:srgbClr val="7F7F7F"/>
                </a:solidFill>
                <a:latin typeface="Arial"/>
                <a:ea typeface="Arial"/>
                <a:cs typeface="Arial"/>
                <a:sym typeface="Arial"/>
              </a:rPr>
              <a:t>About my practitioner</a:t>
            </a:r>
            <a:endParaRPr/>
          </a:p>
        </p:txBody>
      </p:sp>
      <p:pic>
        <p:nvPicPr>
          <p:cNvPr id="1246" name="Google Shape;1246;p146"/>
          <p:cNvPicPr preferRelativeResize="0"/>
          <p:nvPr>
            <p:ph idx="1" type="body"/>
          </p:nvPr>
        </p:nvPicPr>
        <p:blipFill rotWithShape="1">
          <a:blip r:embed="rId3">
            <a:alphaModFix/>
          </a:blip>
          <a:srcRect b="4149" l="17622" r="18006" t="5707"/>
          <a:stretch/>
        </p:blipFill>
        <p:spPr>
          <a:xfrm>
            <a:off x="2063552" y="647421"/>
            <a:ext cx="8352928" cy="5644377"/>
          </a:xfrm>
          <a:prstGeom prst="rect">
            <a:avLst/>
          </a:prstGeom>
          <a:noFill/>
          <a:ln>
            <a:noFill/>
          </a:ln>
        </p:spPr>
      </p:pic>
      <p:sp>
        <p:nvSpPr>
          <p:cNvPr id="1247" name="Google Shape;1247;p146"/>
          <p:cNvSpPr/>
          <p:nvPr/>
        </p:nvSpPr>
        <p:spPr>
          <a:xfrm>
            <a:off x="1524000" y="6309320"/>
            <a:ext cx="9144000" cy="55993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Word cloud generated from 14 answers to the question “Is there anything else you would like to say about your worker?”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sp>
        <p:nvSpPr>
          <p:cNvPr id="1252" name="Google Shape;1252;p147"/>
          <p:cNvSpPr/>
          <p:nvPr/>
        </p:nvSpPr>
        <p:spPr>
          <a:xfrm>
            <a:off x="1559496" y="116632"/>
            <a:ext cx="9108504"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7F7F7F"/>
                </a:solidFill>
                <a:latin typeface="Arial"/>
                <a:ea typeface="Arial"/>
                <a:cs typeface="Arial"/>
                <a:sym typeface="Arial"/>
              </a:rPr>
              <a:t>Impact of the practice model so far – CLA</a:t>
            </a:r>
            <a:endParaRPr b="0" i="0" sz="1400" u="none" cap="none" strike="noStrike">
              <a:solidFill>
                <a:srgbClr val="000000"/>
              </a:solidFill>
              <a:latin typeface="Arial"/>
              <a:ea typeface="Arial"/>
              <a:cs typeface="Arial"/>
              <a:sym typeface="Arial"/>
            </a:endParaRPr>
          </a:p>
        </p:txBody>
      </p:sp>
      <p:sp>
        <p:nvSpPr>
          <p:cNvPr id="1253" name="Google Shape;1253;p147"/>
          <p:cNvSpPr/>
          <p:nvPr/>
        </p:nvSpPr>
        <p:spPr>
          <a:xfrm>
            <a:off x="1607089" y="657440"/>
            <a:ext cx="2952328" cy="2123488"/>
          </a:xfrm>
          <a:prstGeom prst="wedgeEllipseCallout">
            <a:avLst>
              <a:gd fmla="val 21353" name="adj1"/>
              <a:gd fmla="val 75837"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A young person has gained the motivation to apply for a new job </a:t>
            </a:r>
            <a:endParaRPr b="0" i="0" sz="1400" u="none" cap="none" strike="noStrike">
              <a:solidFill>
                <a:srgbClr val="000000"/>
              </a:solidFill>
              <a:latin typeface="Arial"/>
              <a:ea typeface="Arial"/>
              <a:cs typeface="Arial"/>
              <a:sym typeface="Arial"/>
            </a:endParaRPr>
          </a:p>
        </p:txBody>
      </p:sp>
      <p:sp>
        <p:nvSpPr>
          <p:cNvPr id="1254" name="Google Shape;1254;p147"/>
          <p:cNvSpPr/>
          <p:nvPr/>
        </p:nvSpPr>
        <p:spPr>
          <a:xfrm>
            <a:off x="6023992" y="4941168"/>
            <a:ext cx="4518756" cy="1728192"/>
          </a:xfrm>
          <a:prstGeom prst="wedgeEllipseCallout">
            <a:avLst>
              <a:gd fmla="val 46342" name="adj1"/>
              <a:gd fmla="val 49578"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Young people feel more listened to and heard as well as that the sessions are led by them more </a:t>
            </a:r>
            <a:endParaRPr b="0" i="0" sz="1400" u="none" cap="none" strike="noStrike">
              <a:solidFill>
                <a:srgbClr val="000000"/>
              </a:solidFill>
              <a:latin typeface="Arial"/>
              <a:ea typeface="Arial"/>
              <a:cs typeface="Arial"/>
              <a:sym typeface="Arial"/>
            </a:endParaRPr>
          </a:p>
        </p:txBody>
      </p:sp>
      <p:sp>
        <p:nvSpPr>
          <p:cNvPr id="1255" name="Google Shape;1255;p147"/>
          <p:cNvSpPr/>
          <p:nvPr/>
        </p:nvSpPr>
        <p:spPr>
          <a:xfrm>
            <a:off x="1703512" y="4035920"/>
            <a:ext cx="4138950" cy="2633440"/>
          </a:xfrm>
          <a:prstGeom prst="wedgeEllipseCallout">
            <a:avLst>
              <a:gd fmla="val 50016" name="adj1"/>
              <a:gd fmla="val 54717"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Using DDP principles has already improved my conversations with a young person experiencing difficulty and build more trust between us</a:t>
            </a:r>
            <a:endParaRPr b="0" i="0" sz="1400" u="none" cap="none" strike="noStrike">
              <a:solidFill>
                <a:srgbClr val="000000"/>
              </a:solidFill>
              <a:latin typeface="Arial"/>
              <a:ea typeface="Arial"/>
              <a:cs typeface="Arial"/>
              <a:sym typeface="Arial"/>
            </a:endParaRPr>
          </a:p>
        </p:txBody>
      </p:sp>
      <p:sp>
        <p:nvSpPr>
          <p:cNvPr id="1256" name="Google Shape;1256;p147"/>
          <p:cNvSpPr/>
          <p:nvPr/>
        </p:nvSpPr>
        <p:spPr>
          <a:xfrm>
            <a:off x="7174791" y="3269149"/>
            <a:ext cx="3486503" cy="1477328"/>
          </a:xfrm>
          <a:prstGeom prst="wedgeEllipseCallout">
            <a:avLst>
              <a:gd fmla="val 44641" name="adj1"/>
              <a:gd fmla="val 63111"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More collaborative decision making, no shaming </a:t>
            </a:r>
            <a:endParaRPr b="0" i="0" sz="1400" u="none" cap="none" strike="noStrike">
              <a:solidFill>
                <a:srgbClr val="000000"/>
              </a:solidFill>
              <a:latin typeface="Arial"/>
              <a:ea typeface="Arial"/>
              <a:cs typeface="Arial"/>
              <a:sym typeface="Arial"/>
            </a:endParaRPr>
          </a:p>
        </p:txBody>
      </p:sp>
      <p:sp>
        <p:nvSpPr>
          <p:cNvPr id="1257" name="Google Shape;1257;p147"/>
          <p:cNvSpPr/>
          <p:nvPr/>
        </p:nvSpPr>
        <p:spPr>
          <a:xfrm>
            <a:off x="6960096" y="1061120"/>
            <a:ext cx="2952328" cy="1791816"/>
          </a:xfrm>
          <a:prstGeom prst="wedgeEllipseCallout">
            <a:avLst>
              <a:gd fmla="val 44315" name="adj1"/>
              <a:gd fmla="val 5986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Slowly my engagement with the young person has improved </a:t>
            </a:r>
            <a:endParaRPr b="0" i="0" sz="1400" u="none" cap="none" strike="noStrike">
              <a:solidFill>
                <a:srgbClr val="000000"/>
              </a:solidFill>
              <a:latin typeface="Arial"/>
              <a:ea typeface="Arial"/>
              <a:cs typeface="Arial"/>
              <a:sym typeface="Arial"/>
            </a:endParaRPr>
          </a:p>
        </p:txBody>
      </p:sp>
      <p:sp>
        <p:nvSpPr>
          <p:cNvPr id="1258" name="Google Shape;1258;p147"/>
          <p:cNvSpPr/>
          <p:nvPr/>
        </p:nvSpPr>
        <p:spPr>
          <a:xfrm>
            <a:off x="3935760" y="2373241"/>
            <a:ext cx="3474132" cy="1791816"/>
          </a:xfrm>
          <a:prstGeom prst="wedgeEllipseCallout">
            <a:avLst>
              <a:gd fmla="val 36346" name="adj1"/>
              <a:gd fmla="val 58981"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Accepting a young person’s feeling of anger/ badness. Has stopped me lecturing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2" name="Shape 1262"/>
        <p:cNvGrpSpPr/>
        <p:nvPr/>
      </p:nvGrpSpPr>
      <p:grpSpPr>
        <a:xfrm>
          <a:off x="0" y="0"/>
          <a:ext cx="0" cy="0"/>
          <a:chOff x="0" y="0"/>
          <a:chExt cx="0" cy="0"/>
        </a:xfrm>
      </p:grpSpPr>
      <p:sp>
        <p:nvSpPr>
          <p:cNvPr id="1263" name="Google Shape;1263;p148"/>
          <p:cNvSpPr/>
          <p:nvPr/>
        </p:nvSpPr>
        <p:spPr>
          <a:xfrm>
            <a:off x="1559496" y="116632"/>
            <a:ext cx="9108504"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7F7F7F"/>
                </a:solidFill>
                <a:latin typeface="Arial"/>
                <a:ea typeface="Arial"/>
                <a:cs typeface="Arial"/>
                <a:sym typeface="Arial"/>
              </a:rPr>
              <a:t>Impact of the practice model so far – Fostering</a:t>
            </a:r>
            <a:endParaRPr b="0" i="0" sz="1400" u="none" cap="none" strike="noStrike">
              <a:solidFill>
                <a:srgbClr val="000000"/>
              </a:solidFill>
              <a:latin typeface="Arial"/>
              <a:ea typeface="Arial"/>
              <a:cs typeface="Arial"/>
              <a:sym typeface="Arial"/>
            </a:endParaRPr>
          </a:p>
        </p:txBody>
      </p:sp>
      <p:sp>
        <p:nvSpPr>
          <p:cNvPr id="1264" name="Google Shape;1264;p148"/>
          <p:cNvSpPr/>
          <p:nvPr/>
        </p:nvSpPr>
        <p:spPr>
          <a:xfrm>
            <a:off x="1703512" y="3363216"/>
            <a:ext cx="4410236" cy="2995476"/>
          </a:xfrm>
          <a:prstGeom prst="wedgeEllipseCallout">
            <a:avLst>
              <a:gd fmla="val -20833" name="adj1"/>
              <a:gd fmla="val 6250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Helping foster carers to have more empathy towards young person and be more accepting of difficulties and negative traumatic experiences of the young person </a:t>
            </a:r>
            <a:endParaRPr b="0" i="0" sz="1400" u="none" cap="none" strike="noStrike">
              <a:solidFill>
                <a:srgbClr val="000000"/>
              </a:solidFill>
              <a:latin typeface="Arial"/>
              <a:ea typeface="Arial"/>
              <a:cs typeface="Arial"/>
              <a:sym typeface="Arial"/>
            </a:endParaRPr>
          </a:p>
        </p:txBody>
      </p:sp>
      <p:sp>
        <p:nvSpPr>
          <p:cNvPr id="1265" name="Google Shape;1265;p148"/>
          <p:cNvSpPr/>
          <p:nvPr/>
        </p:nvSpPr>
        <p:spPr>
          <a:xfrm>
            <a:off x="1847528" y="620689"/>
            <a:ext cx="4053150" cy="2376264"/>
          </a:xfrm>
          <a:prstGeom prst="wedgeEllipseCallout">
            <a:avLst>
              <a:gd fmla="val -20833" name="adj1"/>
              <a:gd fmla="val 6250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Helped Foster Carer to reflect on own experience of loss and how this impacts on responses to young person</a:t>
            </a:r>
            <a:endParaRPr b="0" i="0" sz="1400" u="none" cap="none" strike="noStrike">
              <a:solidFill>
                <a:srgbClr val="000000"/>
              </a:solidFill>
              <a:latin typeface="Arial"/>
              <a:ea typeface="Arial"/>
              <a:cs typeface="Arial"/>
              <a:sym typeface="Arial"/>
            </a:endParaRPr>
          </a:p>
        </p:txBody>
      </p:sp>
      <p:sp>
        <p:nvSpPr>
          <p:cNvPr id="1266" name="Google Shape;1266;p148"/>
          <p:cNvSpPr/>
          <p:nvPr/>
        </p:nvSpPr>
        <p:spPr>
          <a:xfrm>
            <a:off x="6355425" y="801066"/>
            <a:ext cx="4053150" cy="2562151"/>
          </a:xfrm>
          <a:prstGeom prst="wedgeEllipseCallout">
            <a:avLst>
              <a:gd fmla="val -27057" name="adj1"/>
              <a:gd fmla="val 60039"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Carers and young people appear more open and honest due to professionally we now able to show them that we are</a:t>
            </a:r>
            <a:endParaRPr b="0" i="0" sz="1400" u="none" cap="none" strike="noStrike">
              <a:solidFill>
                <a:srgbClr val="000000"/>
              </a:solidFill>
              <a:latin typeface="Arial"/>
              <a:ea typeface="Arial"/>
              <a:cs typeface="Arial"/>
              <a:sym typeface="Arial"/>
            </a:endParaRPr>
          </a:p>
        </p:txBody>
      </p:sp>
      <p:sp>
        <p:nvSpPr>
          <p:cNvPr id="1267" name="Google Shape;1267;p148"/>
          <p:cNvSpPr/>
          <p:nvPr/>
        </p:nvSpPr>
        <p:spPr>
          <a:xfrm>
            <a:off x="6563544" y="3775020"/>
            <a:ext cx="4053150" cy="2562151"/>
          </a:xfrm>
          <a:prstGeom prst="wedgeEllipseCallout">
            <a:avLst>
              <a:gd fmla="val -21611" name="adj1"/>
              <a:gd fmla="val 61885"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Foster carer's understanding of trauma and its impact on a foster child’s development has improved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1" name="Shape 1271"/>
        <p:cNvGrpSpPr/>
        <p:nvPr/>
      </p:nvGrpSpPr>
      <p:grpSpPr>
        <a:xfrm>
          <a:off x="0" y="0"/>
          <a:ext cx="0" cy="0"/>
          <a:chOff x="0" y="0"/>
          <a:chExt cx="0" cy="0"/>
        </a:xfrm>
      </p:grpSpPr>
      <p:sp>
        <p:nvSpPr>
          <p:cNvPr id="1272" name="Google Shape;1272;p149"/>
          <p:cNvSpPr/>
          <p:nvPr/>
        </p:nvSpPr>
        <p:spPr>
          <a:xfrm>
            <a:off x="1559496" y="116632"/>
            <a:ext cx="9108504" cy="5232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GB" sz="2800" u="none" cap="none" strike="noStrike">
                <a:solidFill>
                  <a:srgbClr val="7F7F7F"/>
                </a:solidFill>
                <a:latin typeface="Arial"/>
                <a:ea typeface="Arial"/>
                <a:cs typeface="Arial"/>
                <a:sym typeface="Arial"/>
              </a:rPr>
              <a:t>Impact of the practice model so far – IF</a:t>
            </a:r>
            <a:endParaRPr b="0" i="0" sz="1400" u="none" cap="none" strike="noStrike">
              <a:solidFill>
                <a:srgbClr val="000000"/>
              </a:solidFill>
              <a:latin typeface="Arial"/>
              <a:ea typeface="Arial"/>
              <a:cs typeface="Arial"/>
              <a:sym typeface="Arial"/>
            </a:endParaRPr>
          </a:p>
        </p:txBody>
      </p:sp>
      <p:sp>
        <p:nvSpPr>
          <p:cNvPr id="1273" name="Google Shape;1273;p149"/>
          <p:cNvSpPr/>
          <p:nvPr/>
        </p:nvSpPr>
        <p:spPr>
          <a:xfrm>
            <a:off x="1675595" y="794842"/>
            <a:ext cx="3168352" cy="2562151"/>
          </a:xfrm>
          <a:prstGeom prst="wedgeEllipseCallout">
            <a:avLst>
              <a:gd fmla="val 32908" name="adj1"/>
              <a:gd fmla="val 61885"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The young people feel more listened to, valued and accepted, they are part of the decision making</a:t>
            </a:r>
            <a:endParaRPr b="0" i="0" sz="1400" u="none" cap="none" strike="noStrike">
              <a:solidFill>
                <a:srgbClr val="000000"/>
              </a:solidFill>
              <a:latin typeface="Arial"/>
              <a:ea typeface="Arial"/>
              <a:cs typeface="Arial"/>
              <a:sym typeface="Arial"/>
            </a:endParaRPr>
          </a:p>
        </p:txBody>
      </p:sp>
      <p:sp>
        <p:nvSpPr>
          <p:cNvPr id="1274" name="Google Shape;1274;p149"/>
          <p:cNvSpPr/>
          <p:nvPr/>
        </p:nvSpPr>
        <p:spPr>
          <a:xfrm>
            <a:off x="7608168" y="404664"/>
            <a:ext cx="2592288" cy="3312368"/>
          </a:xfrm>
          <a:prstGeom prst="wedgeEllipseCallout">
            <a:avLst>
              <a:gd fmla="val 58782" name="adj1"/>
              <a:gd fmla="val 4281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A young person, long term NEET, is slowly getting into work and showing less episodes of aggression </a:t>
            </a:r>
            <a:endParaRPr b="0" i="0" sz="1400" u="none" cap="none" strike="noStrike">
              <a:solidFill>
                <a:srgbClr val="000000"/>
              </a:solidFill>
              <a:latin typeface="Arial"/>
              <a:ea typeface="Arial"/>
              <a:cs typeface="Arial"/>
              <a:sym typeface="Arial"/>
            </a:endParaRPr>
          </a:p>
        </p:txBody>
      </p:sp>
      <p:sp>
        <p:nvSpPr>
          <p:cNvPr id="1275" name="Google Shape;1275;p149"/>
          <p:cNvSpPr/>
          <p:nvPr/>
        </p:nvSpPr>
        <p:spPr>
          <a:xfrm>
            <a:off x="1631504" y="4121371"/>
            <a:ext cx="4338736" cy="2655912"/>
          </a:xfrm>
          <a:prstGeom prst="wedgeEllipseCallout">
            <a:avLst>
              <a:gd fmla="val 52204" name="adj1"/>
              <a:gd fmla="val 41130"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Staff are really thinking about past trauma and how this affects future work with YP e.g. a young person was supported to visit their father’s grave </a:t>
            </a:r>
            <a:endParaRPr b="0" i="0" sz="1400" u="none" cap="none" strike="noStrike">
              <a:solidFill>
                <a:srgbClr val="000000"/>
              </a:solidFill>
              <a:latin typeface="Arial"/>
              <a:ea typeface="Arial"/>
              <a:cs typeface="Arial"/>
              <a:sym typeface="Arial"/>
            </a:endParaRPr>
          </a:p>
        </p:txBody>
      </p:sp>
      <p:sp>
        <p:nvSpPr>
          <p:cNvPr id="1276" name="Google Shape;1276;p149"/>
          <p:cNvSpPr/>
          <p:nvPr/>
        </p:nvSpPr>
        <p:spPr>
          <a:xfrm>
            <a:off x="4583832" y="1988841"/>
            <a:ext cx="3168352" cy="2562151"/>
          </a:xfrm>
          <a:prstGeom prst="wedgeEllipseCallout">
            <a:avLst>
              <a:gd fmla="val 21463" name="adj1"/>
              <a:gd fmla="val 57578"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Less challenging approach, more exploratory, more enables young person to reflect …to tell their story </a:t>
            </a:r>
            <a:endParaRPr b="0" i="0" sz="1400" u="none" cap="none" strike="noStrike">
              <a:solidFill>
                <a:srgbClr val="000000"/>
              </a:solidFill>
              <a:latin typeface="Arial"/>
              <a:ea typeface="Arial"/>
              <a:cs typeface="Arial"/>
              <a:sym typeface="Arial"/>
            </a:endParaRPr>
          </a:p>
        </p:txBody>
      </p:sp>
      <p:sp>
        <p:nvSpPr>
          <p:cNvPr id="1277" name="Google Shape;1277;p149"/>
          <p:cNvSpPr/>
          <p:nvPr/>
        </p:nvSpPr>
        <p:spPr>
          <a:xfrm>
            <a:off x="6960096" y="4149081"/>
            <a:ext cx="3312368" cy="2189911"/>
          </a:xfrm>
          <a:prstGeom prst="wedgeEllipseCallout">
            <a:avLst>
              <a:gd fmla="val 56208" name="adj1"/>
              <a:gd fmla="val 35203" name="adj2"/>
            </a:avLst>
          </a:prstGeom>
          <a:gradFill>
            <a:gsLst>
              <a:gs pos="0">
                <a:srgbClr val="DAFEA4"/>
              </a:gs>
              <a:gs pos="35000">
                <a:srgbClr val="E3FEBF"/>
              </a:gs>
              <a:gs pos="100000">
                <a:srgbClr val="F4FEE6"/>
              </a:gs>
            </a:gsLst>
            <a:lin ang="16200000" scaled="0"/>
          </a:gradFill>
          <a:ln cap="flat" cmpd="sng" w="9525">
            <a:solidFill>
              <a:srgbClr val="97B85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1" lang="en-GB" sz="2000" u="none" cap="none" strike="noStrike">
                <a:solidFill>
                  <a:srgbClr val="7F7F7F"/>
                </a:solidFill>
                <a:latin typeface="Arial"/>
                <a:ea typeface="Arial"/>
                <a:cs typeface="Arial"/>
                <a:sym typeface="Arial"/>
              </a:rPr>
              <a:t>Some young people have opened up…they are able to plan their future goals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grpSp>
        <p:nvGrpSpPr>
          <p:cNvPr id="603" name="Google Shape;603;p96"/>
          <p:cNvGrpSpPr/>
          <p:nvPr/>
        </p:nvGrpSpPr>
        <p:grpSpPr>
          <a:xfrm>
            <a:off x="3406125" y="739125"/>
            <a:ext cx="5379844" cy="5379843"/>
            <a:chOff x="1374125" y="19459"/>
            <a:chExt cx="5379844" cy="5379843"/>
          </a:xfrm>
        </p:grpSpPr>
        <p:sp>
          <p:nvSpPr>
            <p:cNvPr id="604" name="Google Shape;604;p96"/>
            <p:cNvSpPr/>
            <p:nvPr/>
          </p:nvSpPr>
          <p:spPr>
            <a:xfrm>
              <a:off x="3317797" y="1963130"/>
              <a:ext cx="1492500" cy="1492500"/>
            </a:xfrm>
            <a:prstGeom prst="ellipse">
              <a:avLst/>
            </a:prstGeom>
            <a:solidFill>
              <a:srgbClr val="2A7A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96"/>
            <p:cNvSpPr txBox="1"/>
            <p:nvPr/>
          </p:nvSpPr>
          <p:spPr>
            <a:xfrm>
              <a:off x="3426350" y="2181684"/>
              <a:ext cx="1383900" cy="1055400"/>
            </a:xfrm>
            <a:prstGeom prst="rect">
              <a:avLst/>
            </a:prstGeom>
            <a:noFill/>
            <a:ln>
              <a:noFill/>
            </a:ln>
          </p:spPr>
          <p:txBody>
            <a:bodyPr anchorCtr="0" anchor="ctr" bIns="26650" lIns="26650" spcFirstLastPara="1" rIns="26650" wrap="square" tIns="26650">
              <a:noAutofit/>
            </a:bodyPr>
            <a:lstStyle/>
            <a:p>
              <a:pPr indent="0" lvl="0" marL="0" marR="0" rtl="0" algn="ctr">
                <a:lnSpc>
                  <a:spcPct val="90000"/>
                </a:lnSpc>
                <a:spcBef>
                  <a:spcPts val="0"/>
                </a:spcBef>
                <a:spcAft>
                  <a:spcPts val="0"/>
                </a:spcAft>
                <a:buClr>
                  <a:schemeClr val="lt1"/>
                </a:buClr>
                <a:buSzPts val="4200"/>
                <a:buFont typeface="Century Gothic"/>
                <a:buNone/>
              </a:pPr>
              <a:r>
                <a:rPr b="0" i="0" lang="en-GB" sz="4200" u="none" cap="none" strike="noStrike">
                  <a:solidFill>
                    <a:schemeClr val="lt1"/>
                  </a:solidFill>
                  <a:latin typeface="Century Gothic"/>
                  <a:ea typeface="Century Gothic"/>
                  <a:cs typeface="Century Gothic"/>
                  <a:sym typeface="Century Gothic"/>
                </a:rPr>
                <a:t>why</a:t>
              </a:r>
              <a:endParaRPr b="0" i="0" sz="1400" u="none" cap="none" strike="noStrike">
                <a:solidFill>
                  <a:srgbClr val="000000"/>
                </a:solidFill>
                <a:latin typeface="Arial"/>
                <a:ea typeface="Arial"/>
                <a:cs typeface="Arial"/>
                <a:sym typeface="Arial"/>
              </a:endParaRPr>
            </a:p>
          </p:txBody>
        </p:sp>
        <p:sp>
          <p:nvSpPr>
            <p:cNvPr id="606" name="Google Shape;606;p96"/>
            <p:cNvSpPr/>
            <p:nvPr/>
          </p:nvSpPr>
          <p:spPr>
            <a:xfrm rot="-5400000">
              <a:off x="3838374" y="1721030"/>
              <a:ext cx="451200" cy="33000"/>
            </a:xfrm>
            <a:custGeom>
              <a:rect b="b" l="l" r="r" t="t"/>
              <a:pathLst>
                <a:path extrusionOk="0" h="120000" w="120000">
                  <a:moveTo>
                    <a:pt x="0" y="60000"/>
                  </a:moveTo>
                  <a:lnTo>
                    <a:pt x="120000" y="60000"/>
                  </a:lnTo>
                </a:path>
              </a:pathLst>
            </a:custGeom>
            <a:no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96"/>
            <p:cNvSpPr txBox="1"/>
            <p:nvPr/>
          </p:nvSpPr>
          <p:spPr>
            <a:xfrm rot="-5400000">
              <a:off x="4052718" y="1726279"/>
              <a:ext cx="22500" cy="225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608" name="Google Shape;608;p96"/>
            <p:cNvSpPr/>
            <p:nvPr/>
          </p:nvSpPr>
          <p:spPr>
            <a:xfrm>
              <a:off x="3317797" y="19459"/>
              <a:ext cx="1492500" cy="1492500"/>
            </a:xfrm>
            <a:prstGeom prst="ellipse">
              <a:avLst/>
            </a:prstGeom>
            <a:solidFill>
              <a:schemeClr val="accent2"/>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96"/>
            <p:cNvSpPr txBox="1"/>
            <p:nvPr/>
          </p:nvSpPr>
          <p:spPr>
            <a:xfrm>
              <a:off x="3536350" y="238009"/>
              <a:ext cx="1152600" cy="10554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2800"/>
                <a:buFont typeface="Century Gothic"/>
                <a:buNone/>
              </a:pPr>
              <a:r>
                <a:rPr b="0" i="0" lang="en-GB" sz="2800" u="none" cap="none" strike="noStrike">
                  <a:solidFill>
                    <a:schemeClr val="lt1"/>
                  </a:solidFill>
                  <a:latin typeface="Century Gothic"/>
                  <a:ea typeface="Century Gothic"/>
                  <a:cs typeface="Century Gothic"/>
                  <a:sym typeface="Century Gothic"/>
                </a:rPr>
                <a:t>where</a:t>
              </a:r>
              <a:endParaRPr b="0" i="0" sz="1400" u="none" cap="none" strike="noStrike">
                <a:solidFill>
                  <a:srgbClr val="000000"/>
                </a:solidFill>
                <a:latin typeface="Arial"/>
                <a:ea typeface="Arial"/>
                <a:cs typeface="Arial"/>
                <a:sym typeface="Arial"/>
              </a:endParaRPr>
            </a:p>
          </p:txBody>
        </p:sp>
        <p:sp>
          <p:nvSpPr>
            <p:cNvPr id="610" name="Google Shape;610;p96"/>
            <p:cNvSpPr/>
            <p:nvPr/>
          </p:nvSpPr>
          <p:spPr>
            <a:xfrm>
              <a:off x="4810202" y="2692808"/>
              <a:ext cx="451200" cy="33000"/>
            </a:xfrm>
            <a:custGeom>
              <a:rect b="b" l="l" r="r" t="t"/>
              <a:pathLst>
                <a:path extrusionOk="0" h="120000" w="120000">
                  <a:moveTo>
                    <a:pt x="0" y="60000"/>
                  </a:moveTo>
                  <a:lnTo>
                    <a:pt x="120000" y="60000"/>
                  </a:lnTo>
                </a:path>
              </a:pathLst>
            </a:custGeom>
            <a:no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96"/>
            <p:cNvSpPr txBox="1"/>
            <p:nvPr/>
          </p:nvSpPr>
          <p:spPr>
            <a:xfrm>
              <a:off x="5024554" y="2698051"/>
              <a:ext cx="22500" cy="225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612" name="Google Shape;612;p96"/>
            <p:cNvSpPr/>
            <p:nvPr/>
          </p:nvSpPr>
          <p:spPr>
            <a:xfrm>
              <a:off x="5261469" y="1963130"/>
              <a:ext cx="1492500" cy="1492500"/>
            </a:xfrm>
            <a:prstGeom prst="ellipse">
              <a:avLst/>
            </a:prstGeom>
            <a:solidFill>
              <a:srgbClr val="E2741A"/>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96"/>
            <p:cNvSpPr txBox="1"/>
            <p:nvPr/>
          </p:nvSpPr>
          <p:spPr>
            <a:xfrm>
              <a:off x="5480027" y="2181688"/>
              <a:ext cx="1055400" cy="10554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2800"/>
                <a:buFont typeface="Century Gothic"/>
                <a:buNone/>
              </a:pPr>
              <a:r>
                <a:rPr b="0" i="0" lang="en-GB" sz="2800" u="none" cap="none" strike="noStrike">
                  <a:solidFill>
                    <a:schemeClr val="lt1"/>
                  </a:solidFill>
                  <a:latin typeface="Century Gothic"/>
                  <a:ea typeface="Century Gothic"/>
                  <a:cs typeface="Century Gothic"/>
                  <a:sym typeface="Century Gothic"/>
                </a:rPr>
                <a:t>what</a:t>
              </a:r>
              <a:endParaRPr b="0" i="0" sz="1400" u="none" cap="none" strike="noStrike">
                <a:solidFill>
                  <a:srgbClr val="000000"/>
                </a:solidFill>
                <a:latin typeface="Arial"/>
                <a:ea typeface="Arial"/>
                <a:cs typeface="Arial"/>
                <a:sym typeface="Arial"/>
              </a:endParaRPr>
            </a:p>
          </p:txBody>
        </p:sp>
        <p:sp>
          <p:nvSpPr>
            <p:cNvPr id="614" name="Google Shape;614;p96"/>
            <p:cNvSpPr/>
            <p:nvPr/>
          </p:nvSpPr>
          <p:spPr>
            <a:xfrm rot="5400000">
              <a:off x="3838424" y="3664636"/>
              <a:ext cx="451200" cy="33000"/>
            </a:xfrm>
            <a:custGeom>
              <a:rect b="b" l="l" r="r" t="t"/>
              <a:pathLst>
                <a:path extrusionOk="0" h="120000" w="120000">
                  <a:moveTo>
                    <a:pt x="0" y="60000"/>
                  </a:moveTo>
                  <a:lnTo>
                    <a:pt x="120000" y="60000"/>
                  </a:lnTo>
                </a:path>
              </a:pathLst>
            </a:custGeom>
            <a:no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96"/>
            <p:cNvSpPr txBox="1"/>
            <p:nvPr/>
          </p:nvSpPr>
          <p:spPr>
            <a:xfrm rot="5400000">
              <a:off x="4052781" y="3669887"/>
              <a:ext cx="22500" cy="225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616" name="Google Shape;616;p96"/>
            <p:cNvSpPr/>
            <p:nvPr/>
          </p:nvSpPr>
          <p:spPr>
            <a:xfrm>
              <a:off x="3317797" y="3906802"/>
              <a:ext cx="1492500" cy="1492500"/>
            </a:xfrm>
            <a:prstGeom prst="ellipse">
              <a:avLst/>
            </a:prstGeom>
            <a:solidFill>
              <a:schemeClr val="accent4"/>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96"/>
            <p:cNvSpPr txBox="1"/>
            <p:nvPr/>
          </p:nvSpPr>
          <p:spPr>
            <a:xfrm>
              <a:off x="3536355" y="4125360"/>
              <a:ext cx="1055400" cy="10554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2800"/>
                <a:buFont typeface="Century Gothic"/>
                <a:buNone/>
              </a:pPr>
              <a:r>
                <a:rPr b="0" i="0" lang="en-GB" sz="2800" u="none" cap="none" strike="noStrike">
                  <a:solidFill>
                    <a:schemeClr val="lt1"/>
                  </a:solidFill>
                  <a:latin typeface="Century Gothic"/>
                  <a:ea typeface="Century Gothic"/>
                  <a:cs typeface="Century Gothic"/>
                  <a:sym typeface="Century Gothic"/>
                </a:rPr>
                <a:t>who</a:t>
              </a:r>
              <a:endParaRPr b="0" i="0" sz="1400" u="none" cap="none" strike="noStrike">
                <a:solidFill>
                  <a:srgbClr val="000000"/>
                </a:solidFill>
                <a:latin typeface="Arial"/>
                <a:ea typeface="Arial"/>
                <a:cs typeface="Arial"/>
                <a:sym typeface="Arial"/>
              </a:endParaRPr>
            </a:p>
          </p:txBody>
        </p:sp>
        <p:sp>
          <p:nvSpPr>
            <p:cNvPr id="618" name="Google Shape;618;p96"/>
            <p:cNvSpPr/>
            <p:nvPr/>
          </p:nvSpPr>
          <p:spPr>
            <a:xfrm rot="10800000">
              <a:off x="2866596" y="2692858"/>
              <a:ext cx="451200" cy="33000"/>
            </a:xfrm>
            <a:custGeom>
              <a:rect b="b" l="l" r="r" t="t"/>
              <a:pathLst>
                <a:path extrusionOk="0" h="120000" w="120000">
                  <a:moveTo>
                    <a:pt x="0" y="60000"/>
                  </a:moveTo>
                  <a:lnTo>
                    <a:pt x="120000" y="60000"/>
                  </a:lnTo>
                </a:path>
              </a:pathLst>
            </a:custGeom>
            <a:noFill/>
            <a:ln cap="flat" cmpd="dbl" w="254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96"/>
            <p:cNvSpPr txBox="1"/>
            <p:nvPr/>
          </p:nvSpPr>
          <p:spPr>
            <a:xfrm>
              <a:off x="3080882" y="2698051"/>
              <a:ext cx="22500" cy="225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Century Gothic"/>
                <a:buNone/>
              </a:pPr>
              <a:r>
                <a:t/>
              </a:r>
              <a:endParaRPr b="0" i="0" sz="500" u="none" cap="none" strike="noStrike">
                <a:solidFill>
                  <a:schemeClr val="dk1"/>
                </a:solidFill>
                <a:latin typeface="Century Gothic"/>
                <a:ea typeface="Century Gothic"/>
                <a:cs typeface="Century Gothic"/>
                <a:sym typeface="Century Gothic"/>
              </a:endParaRPr>
            </a:p>
          </p:txBody>
        </p:sp>
        <p:sp>
          <p:nvSpPr>
            <p:cNvPr id="620" name="Google Shape;620;p96"/>
            <p:cNvSpPr/>
            <p:nvPr/>
          </p:nvSpPr>
          <p:spPr>
            <a:xfrm>
              <a:off x="1374125" y="1963130"/>
              <a:ext cx="1492500" cy="1492500"/>
            </a:xfrm>
            <a:prstGeom prst="ellipse">
              <a:avLst/>
            </a:prstGeom>
            <a:solidFill>
              <a:srgbClr val="7EB603"/>
            </a:solidFill>
            <a:ln>
              <a:noFill/>
            </a:ln>
            <a:effectLst>
              <a:outerShdw blurRad="63500" sx="101000" rotWithShape="0" dir="5400000" dist="25400"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96"/>
            <p:cNvSpPr txBox="1"/>
            <p:nvPr/>
          </p:nvSpPr>
          <p:spPr>
            <a:xfrm>
              <a:off x="1592683" y="2181688"/>
              <a:ext cx="1055400" cy="1055400"/>
            </a:xfrm>
            <a:prstGeom prst="rect">
              <a:avLst/>
            </a:prstGeom>
            <a:noFill/>
            <a:ln>
              <a:noFill/>
            </a:ln>
          </p:spPr>
          <p:txBody>
            <a:bodyPr anchorCtr="0" anchor="ctr" bIns="17775" lIns="17775" spcFirstLastPara="1" rIns="17775" wrap="square" tIns="17775">
              <a:noAutofit/>
            </a:bodyPr>
            <a:lstStyle/>
            <a:p>
              <a:pPr indent="0" lvl="0" marL="0" marR="0" rtl="0" algn="ctr">
                <a:lnSpc>
                  <a:spcPct val="90000"/>
                </a:lnSpc>
                <a:spcBef>
                  <a:spcPts val="0"/>
                </a:spcBef>
                <a:spcAft>
                  <a:spcPts val="0"/>
                </a:spcAft>
                <a:buClr>
                  <a:schemeClr val="lt1"/>
                </a:buClr>
                <a:buSzPts val="2800"/>
                <a:buFont typeface="Century Gothic"/>
                <a:buNone/>
              </a:pPr>
              <a:r>
                <a:rPr b="0" i="0" lang="en-GB" sz="2800" u="none" cap="none" strike="noStrike">
                  <a:solidFill>
                    <a:schemeClr val="lt1"/>
                  </a:solidFill>
                  <a:latin typeface="Century Gothic"/>
                  <a:ea typeface="Century Gothic"/>
                  <a:cs typeface="Century Gothic"/>
                  <a:sym typeface="Century Gothic"/>
                </a:rPr>
                <a:t>how</a:t>
              </a:r>
              <a:endParaRPr b="0" i="0" sz="1400" u="none" cap="none" strike="noStrike">
                <a:solidFill>
                  <a:srgbClr val="000000"/>
                </a:solidFill>
                <a:latin typeface="Arial"/>
                <a:ea typeface="Arial"/>
                <a:cs typeface="Arial"/>
                <a:sym typeface="Arial"/>
              </a:endParaRPr>
            </a:p>
          </p:txBody>
        </p:sp>
      </p:grpSp>
      <p:sp>
        <p:nvSpPr>
          <p:cNvPr id="622" name="Google Shape;622;p96"/>
          <p:cNvSpPr/>
          <p:nvPr/>
        </p:nvSpPr>
        <p:spPr>
          <a:xfrm>
            <a:off x="931594" y="317078"/>
            <a:ext cx="3591900" cy="1754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GB" sz="5400" u="none" cap="none" strike="noStrike">
                <a:solidFill>
                  <a:srgbClr val="92D050"/>
                </a:solidFill>
                <a:latin typeface="Century Gothic"/>
                <a:ea typeface="Century Gothic"/>
                <a:cs typeface="Century Gothic"/>
                <a:sym typeface="Century Gothic"/>
              </a:rPr>
              <a:t>The FLIP </a:t>
            </a:r>
            <a:endParaRPr b="0" i="0" sz="1400" u="none" cap="none" strike="noStrike">
              <a:solidFill>
                <a:srgbClr val="92D05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en-GB" sz="5400" u="none" cap="none" strike="noStrike">
                <a:solidFill>
                  <a:srgbClr val="92D050"/>
                </a:solidFill>
                <a:latin typeface="Century Gothic"/>
                <a:ea typeface="Century Gothic"/>
                <a:cs typeface="Century Gothic"/>
                <a:sym typeface="Century Gothic"/>
              </a:rPr>
              <a:t>Approach</a:t>
            </a:r>
            <a:endParaRPr b="0" i="0" sz="1400" u="none" cap="none" strike="noStrike">
              <a:solidFill>
                <a:srgbClr val="92D05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2" name="Shape 1282"/>
        <p:cNvGrpSpPr/>
        <p:nvPr/>
      </p:nvGrpSpPr>
      <p:grpSpPr>
        <a:xfrm>
          <a:off x="0" y="0"/>
          <a:ext cx="0" cy="0"/>
          <a:chOff x="0" y="0"/>
          <a:chExt cx="0" cy="0"/>
        </a:xfrm>
      </p:grpSpPr>
      <p:sp>
        <p:nvSpPr>
          <p:cNvPr id="1283" name="Google Shape;1283;p150"/>
          <p:cNvSpPr txBox="1"/>
          <p:nvPr>
            <p:ph idx="1" type="body"/>
          </p:nvPr>
        </p:nvSpPr>
        <p:spPr>
          <a:xfrm>
            <a:off x="431800" y="1238249"/>
            <a:ext cx="11328400" cy="4444093"/>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2"/>
              </a:buClr>
              <a:buSzPts val="2800"/>
              <a:buFont typeface="Arial"/>
              <a:buNone/>
            </a:pPr>
            <a:r>
              <a:rPr lang="en-GB" sz="2800"/>
              <a:t>‘Culture Eats Training for Breakfast’ – Donald Forrester</a:t>
            </a:r>
            <a:endParaRPr/>
          </a:p>
          <a:p>
            <a:pPr indent="0" lvl="0" marL="0" rtl="0" algn="l">
              <a:lnSpc>
                <a:spcPct val="100000"/>
              </a:lnSpc>
              <a:spcBef>
                <a:spcPts val="800"/>
              </a:spcBef>
              <a:spcAft>
                <a:spcPts val="0"/>
              </a:spcAft>
              <a:buClr>
                <a:schemeClr val="dk2"/>
              </a:buClr>
              <a:buSzPts val="2800"/>
              <a:buFont typeface="Arial"/>
              <a:buNone/>
            </a:pPr>
            <a:r>
              <a:rPr lang="en-GB" sz="2800"/>
              <a:t>This in mind …</a:t>
            </a:r>
            <a:endParaRPr/>
          </a:p>
          <a:p>
            <a:pPr indent="0" lvl="0" marL="0" rtl="0" algn="l">
              <a:lnSpc>
                <a:spcPct val="100000"/>
              </a:lnSpc>
              <a:spcBef>
                <a:spcPts val="800"/>
              </a:spcBef>
              <a:spcAft>
                <a:spcPts val="0"/>
              </a:spcAft>
              <a:buClr>
                <a:schemeClr val="dk2"/>
              </a:buClr>
              <a:buSzPts val="2800"/>
              <a:buFont typeface="Arial"/>
              <a:buNone/>
            </a:pPr>
            <a:r>
              <a:t/>
            </a:r>
            <a:endParaRPr sz="2800"/>
          </a:p>
          <a:p>
            <a:pPr indent="0" lvl="0" marL="0" rtl="0" algn="l">
              <a:lnSpc>
                <a:spcPct val="100000"/>
              </a:lnSpc>
              <a:spcBef>
                <a:spcPts val="800"/>
              </a:spcBef>
              <a:spcAft>
                <a:spcPts val="0"/>
              </a:spcAft>
              <a:buClr>
                <a:schemeClr val="dk2"/>
              </a:buClr>
              <a:buSzPts val="2800"/>
              <a:buFont typeface="Arial"/>
              <a:buNone/>
            </a:pPr>
            <a:r>
              <a:t/>
            </a:r>
            <a:endParaRPr sz="2800"/>
          </a:p>
          <a:p>
            <a:pPr indent="0" lvl="0" marL="0" rtl="0" algn="l">
              <a:lnSpc>
                <a:spcPct val="100000"/>
              </a:lnSpc>
              <a:spcBef>
                <a:spcPts val="800"/>
              </a:spcBef>
              <a:spcAft>
                <a:spcPts val="0"/>
              </a:spcAft>
              <a:buClr>
                <a:schemeClr val="dk2"/>
              </a:buClr>
              <a:buSzPts val="2800"/>
              <a:buFont typeface="Arial"/>
              <a:buNone/>
            </a:pPr>
            <a:r>
              <a:rPr lang="en-GB" sz="2800"/>
              <a:t> </a:t>
            </a:r>
            <a:endParaRPr/>
          </a:p>
          <a:p>
            <a:pPr indent="0" lvl="0" marL="0" rtl="0" algn="l">
              <a:lnSpc>
                <a:spcPct val="100000"/>
              </a:lnSpc>
              <a:spcBef>
                <a:spcPts val="800"/>
              </a:spcBef>
              <a:spcAft>
                <a:spcPts val="0"/>
              </a:spcAft>
              <a:buClr>
                <a:schemeClr val="dk2"/>
              </a:buClr>
              <a:buSzPts val="2800"/>
              <a:buFont typeface="Arial"/>
              <a:buNone/>
            </a:pPr>
            <a:r>
              <a:t/>
            </a:r>
            <a:endParaRPr sz="2800"/>
          </a:p>
        </p:txBody>
      </p:sp>
      <p:sp>
        <p:nvSpPr>
          <p:cNvPr id="1284" name="Google Shape;1284;p150"/>
          <p:cNvSpPr txBox="1"/>
          <p:nvPr>
            <p:ph type="ctrTitle"/>
          </p:nvPr>
        </p:nvSpPr>
        <p:spPr>
          <a:xfrm>
            <a:off x="432000" y="444259"/>
            <a:ext cx="8590701" cy="365485"/>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2"/>
              </a:buClr>
              <a:buSzPts val="2500"/>
              <a:buFont typeface="Tahoma"/>
              <a:buNone/>
            </a:pPr>
            <a:r>
              <a:t/>
            </a:r>
            <a:endParaRPr/>
          </a:p>
        </p:txBody>
      </p:sp>
      <p:pic>
        <p:nvPicPr>
          <p:cNvPr descr="https://cdn-images-1.medium.com/max/1600/1*7iC5CwpwC0YjZSHcaO5XaQ.jpeg" id="1285" name="Google Shape;1285;p150"/>
          <p:cNvPicPr preferRelativeResize="0"/>
          <p:nvPr/>
        </p:nvPicPr>
        <p:blipFill rotWithShape="1">
          <a:blip r:embed="rId3">
            <a:alphaModFix/>
          </a:blip>
          <a:srcRect b="0" l="0" r="0" t="0"/>
          <a:stretch/>
        </p:blipFill>
        <p:spPr>
          <a:xfrm>
            <a:off x="4797460" y="1918111"/>
            <a:ext cx="6962740" cy="376423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0" name="Shape 1290"/>
        <p:cNvGrpSpPr/>
        <p:nvPr/>
      </p:nvGrpSpPr>
      <p:grpSpPr>
        <a:xfrm>
          <a:off x="0" y="0"/>
          <a:ext cx="0" cy="0"/>
          <a:chOff x="0" y="0"/>
          <a:chExt cx="0" cy="0"/>
        </a:xfrm>
      </p:grpSpPr>
      <p:sp>
        <p:nvSpPr>
          <p:cNvPr id="1291" name="Google Shape;1291;p151"/>
          <p:cNvSpPr txBox="1"/>
          <p:nvPr>
            <p:ph idx="1" type="body"/>
          </p:nvPr>
        </p:nvSpPr>
        <p:spPr>
          <a:xfrm>
            <a:off x="431800" y="1238249"/>
            <a:ext cx="11328400" cy="4696386"/>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2800"/>
              <a:buFont typeface="Arial"/>
              <a:buChar char="•"/>
            </a:pPr>
            <a:r>
              <a:rPr lang="en-GB" sz="2800"/>
              <a:t>Initial training – 3 day Motivational Interviewing core training</a:t>
            </a:r>
            <a:endParaRPr/>
          </a:p>
          <a:p>
            <a:pPr indent="-457200" lvl="0" marL="457200" rtl="0" algn="l">
              <a:lnSpc>
                <a:spcPct val="100000"/>
              </a:lnSpc>
              <a:spcBef>
                <a:spcPts val="800"/>
              </a:spcBef>
              <a:spcAft>
                <a:spcPts val="0"/>
              </a:spcAft>
              <a:buSzPts val="2800"/>
              <a:buFont typeface="Arial"/>
              <a:buChar char="•"/>
            </a:pPr>
            <a:r>
              <a:rPr lang="en-GB" sz="2800"/>
              <a:t>Observations/recordings and coaching</a:t>
            </a:r>
            <a:endParaRPr/>
          </a:p>
          <a:p>
            <a:pPr indent="-457200" lvl="0" marL="457200" rtl="0" algn="l">
              <a:lnSpc>
                <a:spcPct val="100000"/>
              </a:lnSpc>
              <a:spcBef>
                <a:spcPts val="800"/>
              </a:spcBef>
              <a:spcAft>
                <a:spcPts val="0"/>
              </a:spcAft>
              <a:buSzPts val="2800"/>
              <a:buFont typeface="Arial"/>
              <a:buChar char="•"/>
            </a:pPr>
            <a:r>
              <a:rPr lang="en-GB" sz="2800"/>
              <a:t>Champions</a:t>
            </a:r>
            <a:endParaRPr/>
          </a:p>
          <a:p>
            <a:pPr indent="-457200" lvl="0" marL="457200" rtl="0" algn="l">
              <a:lnSpc>
                <a:spcPct val="100000"/>
              </a:lnSpc>
              <a:spcBef>
                <a:spcPts val="800"/>
              </a:spcBef>
              <a:spcAft>
                <a:spcPts val="0"/>
              </a:spcAft>
              <a:buSzPts val="2800"/>
              <a:buFont typeface="Arial"/>
              <a:buChar char="•"/>
            </a:pPr>
            <a:r>
              <a:rPr lang="en-GB" sz="2800"/>
              <a:t>Reducing bureaucracy/Changes to recording system</a:t>
            </a:r>
            <a:endParaRPr/>
          </a:p>
          <a:p>
            <a:pPr indent="-457200" lvl="0" marL="457200" rtl="0" algn="l">
              <a:lnSpc>
                <a:spcPct val="100000"/>
              </a:lnSpc>
              <a:spcBef>
                <a:spcPts val="800"/>
              </a:spcBef>
              <a:spcAft>
                <a:spcPts val="0"/>
              </a:spcAft>
              <a:buSzPts val="2800"/>
              <a:buFont typeface="Arial"/>
              <a:buChar char="•"/>
            </a:pPr>
            <a:r>
              <a:rPr lang="en-GB" sz="2800"/>
              <a:t>Creating more time for direct work</a:t>
            </a:r>
            <a:endParaRPr/>
          </a:p>
          <a:p>
            <a:pPr indent="-457200" lvl="0" marL="457200" rtl="0" algn="l">
              <a:lnSpc>
                <a:spcPct val="100000"/>
              </a:lnSpc>
              <a:spcBef>
                <a:spcPts val="800"/>
              </a:spcBef>
              <a:spcAft>
                <a:spcPts val="0"/>
              </a:spcAft>
              <a:buSzPts val="2800"/>
              <a:buFont typeface="Arial"/>
              <a:buChar char="•"/>
            </a:pPr>
            <a:r>
              <a:rPr lang="en-GB" sz="2800"/>
              <a:t>Social Work Coordinators – freeing up time, a bit more understanding of the tasks</a:t>
            </a:r>
            <a:endParaRPr/>
          </a:p>
          <a:p>
            <a:pPr indent="-457200" lvl="0" marL="457200" rtl="0" algn="l">
              <a:lnSpc>
                <a:spcPct val="100000"/>
              </a:lnSpc>
              <a:spcBef>
                <a:spcPts val="800"/>
              </a:spcBef>
              <a:spcAft>
                <a:spcPts val="0"/>
              </a:spcAft>
              <a:buSzPts val="2800"/>
              <a:buFont typeface="Arial"/>
              <a:buChar char="•"/>
            </a:pPr>
            <a:r>
              <a:rPr lang="en-GB" sz="2800"/>
              <a:t>Thinking around Supervision of cases</a:t>
            </a:r>
            <a:endParaRPr/>
          </a:p>
          <a:p>
            <a:pPr indent="-457200" lvl="0" marL="457200" rtl="0" algn="l">
              <a:lnSpc>
                <a:spcPct val="100000"/>
              </a:lnSpc>
              <a:spcBef>
                <a:spcPts val="800"/>
              </a:spcBef>
              <a:spcAft>
                <a:spcPts val="0"/>
              </a:spcAft>
              <a:buSzPts val="2800"/>
              <a:buFont typeface="Arial"/>
              <a:buChar char="•"/>
            </a:pPr>
            <a:r>
              <a:rPr lang="en-GB" sz="2800"/>
              <a:t>Recruitment – role play</a:t>
            </a:r>
            <a:endParaRPr/>
          </a:p>
        </p:txBody>
      </p:sp>
      <p:sp>
        <p:nvSpPr>
          <p:cNvPr id="1292" name="Google Shape;1292;p151"/>
          <p:cNvSpPr txBox="1"/>
          <p:nvPr>
            <p:ph type="ctrTitle"/>
          </p:nvPr>
        </p:nvSpPr>
        <p:spPr>
          <a:xfrm>
            <a:off x="197224" y="444259"/>
            <a:ext cx="9950823" cy="1052596"/>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2"/>
              </a:buClr>
              <a:buSzPts val="3600"/>
              <a:buFont typeface="Tahoma"/>
              <a:buNone/>
            </a:pPr>
            <a:r>
              <a:rPr lang="en-GB" sz="3600"/>
              <a:t>Embedding the model &amp; conditions for practice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7" name="Shape 1297"/>
        <p:cNvGrpSpPr/>
        <p:nvPr/>
      </p:nvGrpSpPr>
      <p:grpSpPr>
        <a:xfrm>
          <a:off x="0" y="0"/>
          <a:ext cx="0" cy="0"/>
          <a:chOff x="0" y="0"/>
          <a:chExt cx="0" cy="0"/>
        </a:xfrm>
      </p:grpSpPr>
      <p:sp>
        <p:nvSpPr>
          <p:cNvPr id="1298" name="Google Shape;1298;p152"/>
          <p:cNvSpPr txBox="1"/>
          <p:nvPr>
            <p:ph idx="1" type="body"/>
          </p:nvPr>
        </p:nvSpPr>
        <p:spPr>
          <a:xfrm>
            <a:off x="431800" y="1238249"/>
            <a:ext cx="5302250" cy="4444093"/>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2800"/>
              <a:buFont typeface="Arial"/>
              <a:buChar char="•"/>
            </a:pPr>
            <a:r>
              <a:rPr lang="en-GB" sz="2800"/>
              <a:t>Practice Guides – already producing</a:t>
            </a:r>
            <a:endParaRPr/>
          </a:p>
          <a:p>
            <a:pPr indent="-457200" lvl="0" marL="457200" rtl="0" algn="l">
              <a:lnSpc>
                <a:spcPct val="100000"/>
              </a:lnSpc>
              <a:spcBef>
                <a:spcPts val="800"/>
              </a:spcBef>
              <a:spcAft>
                <a:spcPts val="0"/>
              </a:spcAft>
              <a:buSzPts val="2800"/>
              <a:buFont typeface="Arial"/>
              <a:buChar char="•"/>
            </a:pPr>
            <a:r>
              <a:rPr lang="en-GB" sz="2800"/>
              <a:t>Coaching Roll Out</a:t>
            </a:r>
            <a:endParaRPr/>
          </a:p>
          <a:p>
            <a:pPr indent="-457200" lvl="0" marL="457200" rtl="0" algn="l">
              <a:lnSpc>
                <a:spcPct val="100000"/>
              </a:lnSpc>
              <a:spcBef>
                <a:spcPts val="800"/>
              </a:spcBef>
              <a:spcAft>
                <a:spcPts val="0"/>
              </a:spcAft>
              <a:buSzPts val="2800"/>
              <a:buFont typeface="Arial"/>
              <a:buChar char="•"/>
            </a:pPr>
            <a:r>
              <a:rPr lang="en-GB" sz="2800"/>
              <a:t>DDP – Level 2</a:t>
            </a:r>
            <a:endParaRPr/>
          </a:p>
          <a:p>
            <a:pPr indent="-457200" lvl="0" marL="457200" rtl="0" algn="l">
              <a:lnSpc>
                <a:spcPct val="100000"/>
              </a:lnSpc>
              <a:spcBef>
                <a:spcPts val="800"/>
              </a:spcBef>
              <a:spcAft>
                <a:spcPts val="0"/>
              </a:spcAft>
              <a:buSzPts val="2800"/>
              <a:buFont typeface="Arial"/>
              <a:buChar char="•"/>
            </a:pPr>
            <a:r>
              <a:rPr lang="en-GB" sz="2800"/>
              <a:t>Group Supervision learning from CLA – to support CIN</a:t>
            </a:r>
            <a:endParaRPr/>
          </a:p>
          <a:p>
            <a:pPr indent="-457200" lvl="0" marL="457200" rtl="0" algn="l">
              <a:lnSpc>
                <a:spcPct val="100000"/>
              </a:lnSpc>
              <a:spcBef>
                <a:spcPts val="800"/>
              </a:spcBef>
              <a:spcAft>
                <a:spcPts val="0"/>
              </a:spcAft>
              <a:buSzPts val="2800"/>
              <a:buFont typeface="Arial"/>
              <a:buChar char="•"/>
            </a:pPr>
            <a:r>
              <a:rPr lang="en-GB" sz="2800"/>
              <a:t>Production of Videos</a:t>
            </a:r>
            <a:endParaRPr/>
          </a:p>
          <a:p>
            <a:pPr indent="-457200" lvl="0" marL="457200" rtl="0" algn="l">
              <a:lnSpc>
                <a:spcPct val="100000"/>
              </a:lnSpc>
              <a:spcBef>
                <a:spcPts val="800"/>
              </a:spcBef>
              <a:spcAft>
                <a:spcPts val="0"/>
              </a:spcAft>
              <a:buSzPts val="2800"/>
              <a:buFont typeface="Arial"/>
              <a:buChar char="•"/>
            </a:pPr>
            <a:r>
              <a:rPr lang="en-GB" sz="2800"/>
              <a:t>Beginning the transition to business as usual</a:t>
            </a:r>
            <a:endParaRPr/>
          </a:p>
        </p:txBody>
      </p:sp>
      <p:sp>
        <p:nvSpPr>
          <p:cNvPr id="1299" name="Google Shape;1299;p152"/>
          <p:cNvSpPr txBox="1"/>
          <p:nvPr>
            <p:ph type="ctrTitle"/>
          </p:nvPr>
        </p:nvSpPr>
        <p:spPr>
          <a:xfrm>
            <a:off x="432000" y="444259"/>
            <a:ext cx="8590701" cy="526298"/>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2"/>
              </a:buClr>
              <a:buSzPts val="3600"/>
              <a:buFont typeface="Tahoma"/>
              <a:buNone/>
            </a:pPr>
            <a:r>
              <a:rPr lang="en-GB" sz="3600"/>
              <a:t>The Future … </a:t>
            </a:r>
            <a:endParaRPr/>
          </a:p>
        </p:txBody>
      </p:sp>
      <p:pic>
        <p:nvPicPr>
          <p:cNvPr descr="https://cdn5.vectorstock.com/i/1000x1000/46/59/entrepreneur-seeing-the-future-beyond-the-clouds-vector-20234659.jpg" id="1300" name="Google Shape;1300;p152"/>
          <p:cNvPicPr preferRelativeResize="0"/>
          <p:nvPr/>
        </p:nvPicPr>
        <p:blipFill rotWithShape="1">
          <a:blip r:embed="rId3">
            <a:alphaModFix/>
          </a:blip>
          <a:srcRect b="18418" l="0" r="0" t="9786"/>
          <a:stretch/>
        </p:blipFill>
        <p:spPr>
          <a:xfrm>
            <a:off x="5276850" y="1581149"/>
            <a:ext cx="6711234" cy="37582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97"/>
          <p:cNvSpPr txBox="1"/>
          <p:nvPr>
            <p:ph type="title"/>
          </p:nvPr>
        </p:nvSpPr>
        <p:spPr>
          <a:xfrm>
            <a:off x="731838" y="2403475"/>
            <a:ext cx="10742700" cy="13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Why FLIP?</a:t>
            </a:r>
            <a:endParaRPr b="1"/>
          </a:p>
        </p:txBody>
      </p:sp>
      <p:sp>
        <p:nvSpPr>
          <p:cNvPr id="628" name="Google Shape;628;p97"/>
          <p:cNvSpPr txBox="1"/>
          <p:nvPr>
            <p:ph idx="1" type="body"/>
          </p:nvPr>
        </p:nvSpPr>
        <p:spPr>
          <a:xfrm>
            <a:off x="731838" y="3735388"/>
            <a:ext cx="10742700" cy="1500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3080"/>
              <a:buFont typeface="Noto Sans Symbols"/>
              <a:buNone/>
            </a:pPr>
            <a:r>
              <a:rPr lang="en-GB" sz="2800">
                <a:solidFill>
                  <a:srgbClr val="92D050"/>
                </a:solidFill>
                <a:latin typeface="Arial Black"/>
                <a:ea typeface="Arial Black"/>
                <a:cs typeface="Arial Black"/>
                <a:sym typeface="Arial Black"/>
              </a:rPr>
              <a:t>Our purpose</a:t>
            </a:r>
            <a:endParaRPr>
              <a:solidFill>
                <a:srgbClr val="92D050"/>
              </a:solidFill>
            </a:endParaRPr>
          </a:p>
        </p:txBody>
      </p:sp>
      <p:pic>
        <p:nvPicPr>
          <p:cNvPr id="629" name="Google Shape;629;p97"/>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Google Shape;634;p98"/>
          <p:cNvSpPr txBox="1"/>
          <p:nvPr>
            <p:ph idx="1" type="body"/>
          </p:nvPr>
        </p:nvSpPr>
        <p:spPr>
          <a:xfrm>
            <a:off x="594154" y="621915"/>
            <a:ext cx="11448900" cy="49149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3520"/>
              <a:buFont typeface="Noto Sans Symbols"/>
              <a:buNone/>
            </a:pPr>
            <a:r>
              <a:rPr b="1" lang="en-GB" sz="3200">
                <a:solidFill>
                  <a:schemeClr val="accent5"/>
                </a:solidFill>
                <a:latin typeface="Century Gothic"/>
                <a:ea typeface="Century Gothic"/>
                <a:cs typeface="Century Gothic"/>
                <a:sym typeface="Century Gothic"/>
              </a:rPr>
              <a:t>AIMS</a:t>
            </a:r>
            <a:r>
              <a:rPr b="1" lang="en-GB" sz="3200">
                <a:solidFill>
                  <a:schemeClr val="accent5"/>
                </a:solidFill>
              </a:rPr>
              <a:t> </a:t>
            </a:r>
            <a:endParaRPr/>
          </a:p>
          <a:p>
            <a:pPr indent="-349250" lvl="0" marL="34925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To help strengthen whole families – supporting long term family resilience</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address the gap between assessment and timely interventive support</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support better relationships within families and with the professionals supporting them</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prevent children and young people from coming into care</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prevent placement breakdown</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prevent children &amp; young people from getting or being involved in gangs, child criminal exploitation and child sexual exploitation</a:t>
            </a:r>
            <a:endParaRPr/>
          </a:p>
          <a:p>
            <a:pPr indent="-153670" lvl="0" marL="0" rtl="0" algn="l">
              <a:lnSpc>
                <a:spcPct val="80000"/>
              </a:lnSpc>
              <a:spcBef>
                <a:spcPts val="1600"/>
              </a:spcBef>
              <a:spcAft>
                <a:spcPts val="0"/>
              </a:spcAft>
              <a:buSzPts val="2420"/>
              <a:buChar char="●"/>
            </a:pPr>
            <a:r>
              <a:rPr lang="en-GB" sz="2200">
                <a:latin typeface="Century Gothic"/>
                <a:ea typeface="Century Gothic"/>
                <a:cs typeface="Century Gothic"/>
                <a:sym typeface="Century Gothic"/>
              </a:rPr>
              <a:t>  To offer something ‘radically different’</a:t>
            </a:r>
            <a:endParaRPr/>
          </a:p>
        </p:txBody>
      </p:sp>
      <p:sp>
        <p:nvSpPr>
          <p:cNvPr id="635" name="Google Shape;635;p98"/>
          <p:cNvSpPr/>
          <p:nvPr/>
        </p:nvSpPr>
        <p:spPr>
          <a:xfrm>
            <a:off x="344325" y="5930200"/>
            <a:ext cx="11698800" cy="92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rgbClr val="FF9900"/>
                </a:solidFill>
                <a:latin typeface="Century Gothic"/>
                <a:ea typeface="Century Gothic"/>
                <a:cs typeface="Century Gothic"/>
                <a:sym typeface="Century Gothic"/>
              </a:rPr>
              <a:t>More effective, timely support </a:t>
            </a:r>
            <a:endParaRPr b="0" i="0" sz="3000" u="none" cap="none" strike="noStrike">
              <a:solidFill>
                <a:srgbClr val="FF99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GB" sz="3000" u="none" cap="none" strike="noStrike">
                <a:solidFill>
                  <a:srgbClr val="FF9900"/>
                </a:solidFill>
                <a:latin typeface="Century Gothic"/>
                <a:ea typeface="Century Gothic"/>
                <a:cs typeface="Century Gothic"/>
                <a:sym typeface="Century Gothic"/>
              </a:rPr>
              <a:t>to avoid separation &amp; emotional harm</a:t>
            </a:r>
            <a:endParaRPr b="1" i="0" sz="3000" u="none" cap="none" strike="noStrike">
              <a:solidFill>
                <a:srgbClr val="FF9900"/>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99"/>
          <p:cNvSpPr txBox="1"/>
          <p:nvPr>
            <p:ph type="title"/>
          </p:nvPr>
        </p:nvSpPr>
        <p:spPr>
          <a:xfrm>
            <a:off x="731838" y="2403475"/>
            <a:ext cx="10742700" cy="13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b="1" lang="en-GB"/>
              <a:t>Where</a:t>
            </a:r>
            <a:endParaRPr b="1"/>
          </a:p>
        </p:txBody>
      </p:sp>
      <p:sp>
        <p:nvSpPr>
          <p:cNvPr id="641" name="Google Shape;641;p99"/>
          <p:cNvSpPr txBox="1"/>
          <p:nvPr>
            <p:ph idx="1" type="body"/>
          </p:nvPr>
        </p:nvSpPr>
        <p:spPr>
          <a:xfrm>
            <a:off x="731838" y="3735388"/>
            <a:ext cx="10742700" cy="1500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6DB7D7"/>
              </a:buClr>
              <a:buSzPts val="3080"/>
              <a:buFont typeface="Noto Sans Symbols"/>
              <a:buNone/>
            </a:pPr>
            <a:r>
              <a:rPr lang="en-GB" sz="2800">
                <a:solidFill>
                  <a:srgbClr val="7EB603"/>
                </a:solidFill>
                <a:latin typeface="Arial Black"/>
                <a:ea typeface="Arial Black"/>
                <a:cs typeface="Arial Black"/>
                <a:sym typeface="Arial Black"/>
              </a:rPr>
              <a:t>Our contexts</a:t>
            </a:r>
            <a:endParaRPr>
              <a:solidFill>
                <a:srgbClr val="7EB603"/>
              </a:solidFill>
            </a:endParaRPr>
          </a:p>
        </p:txBody>
      </p:sp>
      <p:pic>
        <p:nvPicPr>
          <p:cNvPr id="642" name="Google Shape;642;p99"/>
          <p:cNvPicPr preferRelativeResize="0"/>
          <p:nvPr/>
        </p:nvPicPr>
        <p:blipFill rotWithShape="1">
          <a:blip r:embed="rId3">
            <a:alphaModFix/>
          </a:blip>
          <a:srcRect b="0" l="0" r="0" t="0"/>
          <a:stretch/>
        </p:blipFill>
        <p:spPr>
          <a:xfrm>
            <a:off x="123825" y="5279800"/>
            <a:ext cx="11931650" cy="1578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ter theme">
  <a:themeElements>
    <a:clrScheme name="ISL">
      <a:dk1>
        <a:srgbClr val="000000"/>
      </a:dk1>
      <a:lt1>
        <a:srgbClr val="FFFFFF"/>
      </a:lt1>
      <a:dk2>
        <a:srgbClr val="007833"/>
      </a:dk2>
      <a:lt2>
        <a:srgbClr val="95C11D"/>
      </a:lt2>
      <a:accent1>
        <a:srgbClr val="4C4C4D"/>
      </a:accent1>
      <a:accent2>
        <a:srgbClr val="EFEFEF"/>
      </a:accent2>
      <a:accent3>
        <a:srgbClr val="00A7A8"/>
      </a:accent3>
      <a:accent4>
        <a:srgbClr val="004996"/>
      </a:accent4>
      <a:accent5>
        <a:srgbClr val="58358A"/>
      </a:accent5>
      <a:accent6>
        <a:srgbClr val="CC1135"/>
      </a:accent6>
      <a:hlink>
        <a:srgbClr val="C82B99"/>
      </a:hlink>
      <a:folHlink>
        <a:srgbClr val="ED741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lank Presentation">
  <a:themeElements>
    <a:clrScheme name="ISLINGTON">
      <a:dk1>
        <a:srgbClr val="000000"/>
      </a:dk1>
      <a:lt1>
        <a:srgbClr val="FFFFFF"/>
      </a:lt1>
      <a:dk2>
        <a:srgbClr val="000000"/>
      </a:dk2>
      <a:lt2>
        <a:srgbClr val="808080"/>
      </a:lt2>
      <a:accent1>
        <a:srgbClr val="007229"/>
      </a:accent1>
      <a:accent2>
        <a:srgbClr val="B9D300"/>
      </a:accent2>
      <a:accent3>
        <a:srgbClr val="591E55"/>
      </a:accent3>
      <a:accent4>
        <a:srgbClr val="00484F"/>
      </a:accent4>
      <a:accent5>
        <a:srgbClr val="003151"/>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